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00E394-1627-4DCB-9E14-E5219881771C}" type="datetimeFigureOut">
              <a:rPr lang="tr-TR" smtClean="0"/>
              <a:t>29.03.2013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D526FC6-2C44-4E95-9099-A3F19A3973C4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erve\Desktop\2013_02-06_Toplant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0"/>
            <a:ext cx="41148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erve\Desktop\2013_02-06_Toplantı-Katılımcılar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1" cy="3813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erve\Desktop\2013_02-07_Torinoda-Cafe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59418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erve\Desktop\2013_02-06_Akşam-Yemeğ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0"/>
            <a:ext cx="4104456" cy="6840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</TotalTime>
  <Words>0</Words>
  <Application>Microsoft Office PowerPoint</Application>
  <PresentationFormat>Ekran Gösterisi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Teknik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Merve</dc:creator>
  <cp:lastModifiedBy>Merve</cp:lastModifiedBy>
  <cp:revision>1</cp:revision>
  <dcterms:created xsi:type="dcterms:W3CDTF">2013-03-29T18:15:02Z</dcterms:created>
  <dcterms:modified xsi:type="dcterms:W3CDTF">2013-03-29T18:19:33Z</dcterms:modified>
</cp:coreProperties>
</file>