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2835EF-AC29-4A15-BEA8-8761D1870BAA}" type="datetimeFigureOut">
              <a:rPr lang="tr-TR" smtClean="0"/>
              <a:pPr/>
              <a:t>29.03.2013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22C66B-F039-4459-A212-0FCB6B6289F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RVE GÜVE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RVE GÜVEN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RVE GÜVEN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RVE GÜVEN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RVE GÜVEN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41148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RVE GÜVEN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9144000" cy="5486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RVE GÜVEN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0"/>
            <a:ext cx="41148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0</Words>
  <Application>Microsoft Office PowerPoint</Application>
  <PresentationFormat>Ekran Gösterisi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Güven</vt:lpstr>
      <vt:lpstr>Slayt 1</vt:lpstr>
      <vt:lpstr>Slayt 2</vt:lpstr>
      <vt:lpstr>Slayt 3</vt:lpstr>
      <vt:lpstr>Slayt 4</vt:lpstr>
      <vt:lpstr>Slayt 5</vt:lpstr>
      <vt:lpstr>Slayt 6</vt:lpstr>
      <vt:lpstr>Slayt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Windows Kullanıcısı</dc:creator>
  <cp:lastModifiedBy>Merve</cp:lastModifiedBy>
  <cp:revision>4</cp:revision>
  <dcterms:created xsi:type="dcterms:W3CDTF">2013-03-26T11:54:40Z</dcterms:created>
  <dcterms:modified xsi:type="dcterms:W3CDTF">2013-03-29T18:14:46Z</dcterms:modified>
</cp:coreProperties>
</file>