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4660"/>
  </p:normalViewPr>
  <p:slideViewPr>
    <p:cSldViewPr>
      <p:cViewPr>
        <p:scale>
          <a:sx n="40" d="100"/>
          <a:sy n="40" d="100"/>
        </p:scale>
        <p:origin x="-118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16BF-F361-4820-A2DD-72EF703BA5F4}" type="datetimeFigureOut">
              <a:rPr lang="tr-TR" smtClean="0"/>
              <a:t>29.08.2021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77A3-8C63-4289-BCF7-C1A6B6DA63B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16BF-F361-4820-A2DD-72EF703BA5F4}" type="datetimeFigureOut">
              <a:rPr lang="tr-TR" smtClean="0"/>
              <a:t>29.08.2021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77A3-8C63-4289-BCF7-C1A6B6DA63B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16BF-F361-4820-A2DD-72EF703BA5F4}" type="datetimeFigureOut">
              <a:rPr lang="tr-TR" smtClean="0"/>
              <a:t>29.08.2021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77A3-8C63-4289-BCF7-C1A6B6DA63B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16BF-F361-4820-A2DD-72EF703BA5F4}" type="datetimeFigureOut">
              <a:rPr lang="tr-TR" smtClean="0"/>
              <a:t>29.08.2021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77A3-8C63-4289-BCF7-C1A6B6DA63B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16BF-F361-4820-A2DD-72EF703BA5F4}" type="datetimeFigureOut">
              <a:rPr lang="tr-TR" smtClean="0"/>
              <a:t>29.08.2021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77A3-8C63-4289-BCF7-C1A6B6DA63B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16BF-F361-4820-A2DD-72EF703BA5F4}" type="datetimeFigureOut">
              <a:rPr lang="tr-TR" smtClean="0"/>
              <a:t>29.08.2021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77A3-8C63-4289-BCF7-C1A6B6DA63B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16BF-F361-4820-A2DD-72EF703BA5F4}" type="datetimeFigureOut">
              <a:rPr lang="tr-TR" smtClean="0"/>
              <a:t>29.08.2021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77A3-8C63-4289-BCF7-C1A6B6DA63B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16BF-F361-4820-A2DD-72EF703BA5F4}" type="datetimeFigureOut">
              <a:rPr lang="tr-TR" smtClean="0"/>
              <a:t>29.08.2021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77A3-8C63-4289-BCF7-C1A6B6DA63B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16BF-F361-4820-A2DD-72EF703BA5F4}" type="datetimeFigureOut">
              <a:rPr lang="tr-TR" smtClean="0"/>
              <a:t>29.08.2021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77A3-8C63-4289-BCF7-C1A6B6DA63B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16BF-F361-4820-A2DD-72EF703BA5F4}" type="datetimeFigureOut">
              <a:rPr lang="tr-TR" smtClean="0"/>
              <a:t>29.08.2021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77A3-8C63-4289-BCF7-C1A6B6DA63B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16BF-F361-4820-A2DD-72EF703BA5F4}" type="datetimeFigureOut">
              <a:rPr lang="tr-TR" smtClean="0"/>
              <a:t>29.08.2021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77A3-8C63-4289-BCF7-C1A6B6DA63B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C16BF-F361-4820-A2DD-72EF703BA5F4}" type="datetimeFigureOut">
              <a:rPr lang="tr-TR" smtClean="0"/>
              <a:t>29.08.2021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C77A3-8C63-4289-BCF7-C1A6B6DA63B7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Teknosa\Desktop\WhatsApp Image 2021-08-28 at 15.34.4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7859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knosa\Desktop\WhatsApp Image 2021-08-28 at 15.40.15 (4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knosa\Desktop\WhatsApp Image 2021-08-28 at 15.40.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knosa\Desktop\WhatsApp Image 2021-08-28 at 15.34.44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knosa\Desktop\WhatsApp Image 2021-08-28 at 15.34.44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0346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Teknosa\Desktop\WhatsApp Image 2021-08-28 at 15.40.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knosa\Desktop\WhatsApp Image 2021-08-28 at 15.40.14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knosa\Desktop\WhatsApp Image 2021-08-28 at 15.40.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knosa\Desktop\WhatsApp Image 2021-08-28 at 15.40.15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knosa\Desktop\WhatsApp Image 2021-08-28 at 15.40.15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knosa\Desktop\WhatsApp Image 2021-08-28 at 15.40.15 (3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Ekran Gösterisi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AYLİN</dc:creator>
  <cp:lastModifiedBy>AYLİN</cp:lastModifiedBy>
  <cp:revision>2</cp:revision>
  <dcterms:created xsi:type="dcterms:W3CDTF">2021-08-29T17:36:12Z</dcterms:created>
  <dcterms:modified xsi:type="dcterms:W3CDTF">2021-08-29T17:44:26Z</dcterms:modified>
</cp:coreProperties>
</file>