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65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4660"/>
  </p:normalViewPr>
  <p:slideViewPr>
    <p:cSldViewPr snapToGrid="0">
      <p:cViewPr varScale="1">
        <p:scale>
          <a:sx n="54" d="100"/>
          <a:sy n="54" d="100"/>
        </p:scale>
        <p:origin x="84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265295-36BD-4976-BA94-8C0AAD403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A62EA70-8DEA-4F9D-A228-38AEC53DB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450304-8EC7-4883-A9BA-70D9FE73A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6D29-CEB6-40F1-8830-201876D097B5}" type="datetimeFigureOut">
              <a:rPr lang="tr-TR" smtClean="0"/>
              <a:t>08.11.2021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4EB678C-7B34-4646-88D7-91E4EAC9F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0419E97-1562-4234-8D2F-A5E798F3B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9823-4E0C-4ADD-8EF9-233BDBB712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7644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BDE37D-3567-45A3-8A39-A9B84B1BD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7398607-6182-407A-8E44-456020422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67BF30B-93D8-49CC-A378-0F5B6762A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6D29-CEB6-40F1-8830-201876D097B5}" type="datetimeFigureOut">
              <a:rPr lang="tr-TR" smtClean="0"/>
              <a:t>08.11.2021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4420D63-1BEB-487A-94C3-6837522AD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A5AB89B-BEC9-4BA9-8E18-AFE76B938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9823-4E0C-4ADD-8EF9-233BDBB712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48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C1953B2-BCE5-4941-9FC3-86C60009A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4BF30CD-8219-4FCD-8660-12B1057EB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158419E-ECEC-4F3F-9FCA-F9F7BBF3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6D29-CEB6-40F1-8830-201876D097B5}" type="datetimeFigureOut">
              <a:rPr lang="tr-TR" smtClean="0"/>
              <a:t>08.11.2021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D1CD0CD-E41E-403F-8130-1C8EEF737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70EB759-F59F-471D-938F-0932A1A3C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9823-4E0C-4ADD-8EF9-233BDBB712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978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3571F5-4921-4B47-8F1E-59657BC71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0700E0-37DC-4B76-9C51-A7BDE8200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721BDD-AD8F-4B66-965F-5D5FCFFD6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6D29-CEB6-40F1-8830-201876D097B5}" type="datetimeFigureOut">
              <a:rPr lang="tr-TR" smtClean="0"/>
              <a:t>08.11.2021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CFDE7DB-F7F7-4473-97A5-E152096E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3971251-B398-4A0A-A0DD-37728072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9823-4E0C-4ADD-8EF9-233BDBB712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266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B81496-6775-4D66-A4A1-C6F3AF5A6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EABBA98-5000-4067-B89E-D8CEA8FA6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E8F5F64-612C-4D1F-83C5-BEDD45626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6D29-CEB6-40F1-8830-201876D097B5}" type="datetimeFigureOut">
              <a:rPr lang="tr-TR" smtClean="0"/>
              <a:t>08.11.2021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0394324-42B3-4840-8945-0D13B12EB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13E7C7F-07E3-4363-AB0B-084A04277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9823-4E0C-4ADD-8EF9-233BDBB712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888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2A1777-A4B7-480A-A2A0-4FD2B1144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D8F064-2221-4EC7-A9A2-6D35697EB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3D9AC7F-CB85-47FF-BFAD-34A33E033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86C7201-69B7-4ADA-AC1B-66ADEFC8D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6D29-CEB6-40F1-8830-201876D097B5}" type="datetimeFigureOut">
              <a:rPr lang="tr-TR" smtClean="0"/>
              <a:t>08.11.2021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4AA7946-D058-4B85-AD17-74E5CA2B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BEB3BF0-36DD-496C-881D-83FBC1635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9823-4E0C-4ADD-8EF9-233BDBB712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724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C2B349-99BC-4D53-BE0C-7A267D244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018BB7F-FC2B-492D-8AEE-B89398B1B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232D8A7-6F13-49AB-82C8-38A146875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24A113E-1AB5-4E57-8267-13D0149BE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D071D6C-B3E1-441F-A9C8-8921BFDCF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3610E43-EB04-4C76-A61D-FE25C1F54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6D29-CEB6-40F1-8830-201876D097B5}" type="datetimeFigureOut">
              <a:rPr lang="tr-TR" smtClean="0"/>
              <a:t>08.11.2021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F858CB2-A4CE-4E0B-9EC9-7EA539050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8D1E538-5BE6-4DD5-BFF4-F0881D572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9823-4E0C-4ADD-8EF9-233BDBB712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151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47FD93-36A0-4039-B62C-826D52518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B4CD39E-12D2-446C-9318-D3598DE9D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6D29-CEB6-40F1-8830-201876D097B5}" type="datetimeFigureOut">
              <a:rPr lang="tr-TR" smtClean="0"/>
              <a:t>08.11.2021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1CEDCD9-EB10-43C4-99BB-C6479FC53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777439D-D672-49DD-86EF-5F46AFA5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9823-4E0C-4ADD-8EF9-233BDBB712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1117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5CD1B58-456F-45C2-B883-17D692C37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6D29-CEB6-40F1-8830-201876D097B5}" type="datetimeFigureOut">
              <a:rPr lang="tr-TR" smtClean="0"/>
              <a:t>08.11.2021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2B98383-EE10-4463-BDC5-B710A81FC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1A2FD53-A4BD-493A-99F3-7C8AB6BAB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9823-4E0C-4ADD-8EF9-233BDBB712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65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6FC6F2-71F0-4837-B298-025D2854D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BADC74-1E17-400D-984F-A7A883CAB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F4259AE-5961-45E7-9CC6-D3A23C435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5796670-BA7E-41C0-A6F8-79612B971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6D29-CEB6-40F1-8830-201876D097B5}" type="datetimeFigureOut">
              <a:rPr lang="tr-TR" smtClean="0"/>
              <a:t>08.11.2021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839DAAA-0371-481A-840A-A6FDD7711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32967AB-5906-4FA6-9527-A6556E46E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9823-4E0C-4ADD-8EF9-233BDBB712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609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D19B7A-3944-407B-8AF8-E554D996F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2A004F7-9CDA-40B5-BCD2-CBF5206B25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262D341-E99E-4A72-843E-CB3B5B649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992EEA2-B1FC-4CE5-B1ED-BD68FF19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6D29-CEB6-40F1-8830-201876D097B5}" type="datetimeFigureOut">
              <a:rPr lang="tr-TR" smtClean="0"/>
              <a:t>08.11.2021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572CD4B-78AB-4BC9-815E-FDA289401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4C0472B-FF2B-4317-86DE-BEEA7D422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E9823-4E0C-4ADD-8EF9-233BDBB712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835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FD82161-C293-46A3-B05E-F44758E64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D2BB8CF-6521-4C38-8903-3AFFEFB00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9F4DBD3-DA37-48B0-BE6A-932CBCC62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B6D29-CEB6-40F1-8830-201876D097B5}" type="datetimeFigureOut">
              <a:rPr lang="tr-TR" smtClean="0"/>
              <a:t>08.11.2021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3CDE71C-B0B7-4743-95E7-777F6B5C3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9BBE4F0-F2B4-4475-B332-BE3CE5A07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E9823-4E0C-4ADD-8EF9-233BDBB712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858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097FBE-D46F-4CD8-8739-4EA101DDC2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ACD0D5E-CF7F-4A1B-B67B-564A11A748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 descr="metin, iç mekan, tablo, tezgah içeren bir resim&#10;&#10;Açıklama otomatik olarak oluşturuldu">
            <a:extLst>
              <a:ext uri="{FF2B5EF4-FFF2-40B4-BE49-F238E27FC236}">
                <a16:creationId xmlns:a16="http://schemas.microsoft.com/office/drawing/2014/main" id="{05F2844A-D041-4ECE-9ECC-D1A471B1B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60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93B465-4424-4B6E-B335-9DCBC7ED2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kişi, iç mekan, insanlar, grup içeren bir resim&#10;&#10;Açıklama otomatik olarak oluşturuldu">
            <a:extLst>
              <a:ext uri="{FF2B5EF4-FFF2-40B4-BE49-F238E27FC236}">
                <a16:creationId xmlns:a16="http://schemas.microsoft.com/office/drawing/2014/main" id="{AA871DCC-FFB6-4000-BE73-E4292282B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78172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yer içeren bir resim&#10;&#10;Açıklama otomatik olarak oluşturuldu">
            <a:extLst>
              <a:ext uri="{FF2B5EF4-FFF2-40B4-BE49-F238E27FC236}">
                <a16:creationId xmlns:a16="http://schemas.microsoft.com/office/drawing/2014/main" id="{4AA1C143-0E66-49E3-8B84-570965995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4" y="0"/>
            <a:ext cx="5143499" cy="6858000"/>
          </a:xfrm>
        </p:spPr>
      </p:pic>
    </p:spTree>
    <p:extLst>
      <p:ext uri="{BB962C8B-B14F-4D97-AF65-F5344CB8AC3E}">
        <p14:creationId xmlns:p14="http://schemas.microsoft.com/office/powerpoint/2010/main" val="287569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46CE27-AEBC-4469-87AB-03170724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iç mekan, portakal, büyük salon içeren bir resim&#10;&#10;Açıklama otomatik olarak oluşturuldu">
            <a:extLst>
              <a:ext uri="{FF2B5EF4-FFF2-40B4-BE49-F238E27FC236}">
                <a16:creationId xmlns:a16="http://schemas.microsoft.com/office/drawing/2014/main" id="{03C1067D-AD3C-48D4-8A22-50F0FD1F9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" y="0"/>
            <a:ext cx="9947564" cy="6858000"/>
          </a:xfrm>
        </p:spPr>
      </p:pic>
    </p:spTree>
    <p:extLst>
      <p:ext uri="{BB962C8B-B14F-4D97-AF65-F5344CB8AC3E}">
        <p14:creationId xmlns:p14="http://schemas.microsoft.com/office/powerpoint/2010/main" val="3602441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078688-9A9F-4AF4-98B4-6D3ABDC25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5C035B70-3669-4EB8-9B4D-E82ABC36D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34442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98AB54-AB59-46D4-82B1-71CE0AF3D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yer, iç mekan içeren bir resim&#10;&#10;Açıklama otomatik olarak oluşturuldu">
            <a:extLst>
              <a:ext uri="{FF2B5EF4-FFF2-40B4-BE49-F238E27FC236}">
                <a16:creationId xmlns:a16="http://schemas.microsoft.com/office/drawing/2014/main" id="{6EE14AD4-F6D3-415D-A46E-0F2467A05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21386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E2188AF-C01E-40D9-B770-DDFA9DB6D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FD69FDDB-A8D0-4B87-9565-A429D08B4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48888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F55C38-2673-452B-BE35-3D8C47791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takım, yer, kişi, dik içeren bir resim&#10;&#10;Açıklama otomatik olarak oluşturuldu">
            <a:extLst>
              <a:ext uri="{FF2B5EF4-FFF2-40B4-BE49-F238E27FC236}">
                <a16:creationId xmlns:a16="http://schemas.microsoft.com/office/drawing/2014/main" id="{2EEED2FB-A7CA-4024-98BD-04F4FE7A3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31773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yer, iç mekan, kişi içeren bir resim&#10;&#10;Açıklama otomatik olarak oluşturuldu">
            <a:extLst>
              <a:ext uri="{FF2B5EF4-FFF2-40B4-BE49-F238E27FC236}">
                <a16:creationId xmlns:a16="http://schemas.microsoft.com/office/drawing/2014/main" id="{A77C8AB8-9BAA-4E4A-AB9C-768D897F5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1"/>
          </a:xfrm>
        </p:spPr>
      </p:pic>
    </p:spTree>
    <p:extLst>
      <p:ext uri="{BB962C8B-B14F-4D97-AF65-F5344CB8AC3E}">
        <p14:creationId xmlns:p14="http://schemas.microsoft.com/office/powerpoint/2010/main" val="705860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kişi içeren bir resim&#10;&#10;Açıklama otomatik olarak oluşturuldu">
            <a:extLst>
              <a:ext uri="{FF2B5EF4-FFF2-40B4-BE49-F238E27FC236}">
                <a16:creationId xmlns:a16="http://schemas.microsoft.com/office/drawing/2014/main" id="{FEF99DCD-0B76-4078-8C94-0BE445BD0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4" cy="6858000"/>
          </a:xfrm>
        </p:spPr>
      </p:pic>
    </p:spTree>
    <p:extLst>
      <p:ext uri="{BB962C8B-B14F-4D97-AF65-F5344CB8AC3E}">
        <p14:creationId xmlns:p14="http://schemas.microsoft.com/office/powerpoint/2010/main" val="2337677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45B192-9EE1-4446-A4EF-31368ED5B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kişi, dik içeren bir resim&#10;&#10;Açıklama otomatik olarak oluşturuldu">
            <a:extLst>
              <a:ext uri="{FF2B5EF4-FFF2-40B4-BE49-F238E27FC236}">
                <a16:creationId xmlns:a16="http://schemas.microsoft.com/office/drawing/2014/main" id="{72A221CC-A329-4755-B2EE-F1CF5279F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24184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F086A20-094C-49BE-9107-12A948EB6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71689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kişi, dik, tavan içeren bir resim&#10;&#10;Açıklama otomatik olarak oluşturuldu">
            <a:extLst>
              <a:ext uri="{FF2B5EF4-FFF2-40B4-BE49-F238E27FC236}">
                <a16:creationId xmlns:a16="http://schemas.microsoft.com/office/drawing/2014/main" id="{6E662396-8B9E-45D3-9811-2D46A8D11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499" cy="6858000"/>
          </a:xfrm>
        </p:spPr>
      </p:pic>
    </p:spTree>
    <p:extLst>
      <p:ext uri="{BB962C8B-B14F-4D97-AF65-F5344CB8AC3E}">
        <p14:creationId xmlns:p14="http://schemas.microsoft.com/office/powerpoint/2010/main" val="130211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kişi, duvar, yer, iç mekan içeren bir resim&#10;&#10;Açıklama otomatik olarak oluşturuldu">
            <a:extLst>
              <a:ext uri="{FF2B5EF4-FFF2-40B4-BE49-F238E27FC236}">
                <a16:creationId xmlns:a16="http://schemas.microsoft.com/office/drawing/2014/main" id="{DF012AE6-5164-44E1-BEE9-1CC4E9787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499" cy="6858000"/>
          </a:xfrm>
        </p:spPr>
      </p:pic>
    </p:spTree>
    <p:extLst>
      <p:ext uri="{BB962C8B-B14F-4D97-AF65-F5344CB8AC3E}">
        <p14:creationId xmlns:p14="http://schemas.microsoft.com/office/powerpoint/2010/main" val="1407255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238839-BCC3-482C-BB5F-5AA70DAD6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kişi, takım içeren bir resim&#10;&#10;Açıklama otomatik olarak oluşturuldu">
            <a:extLst>
              <a:ext uri="{FF2B5EF4-FFF2-40B4-BE49-F238E27FC236}">
                <a16:creationId xmlns:a16="http://schemas.microsoft.com/office/drawing/2014/main" id="{B2BCE5F6-F9E0-4FC3-B856-C581865E6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30763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tablo içeren bir resim&#10;&#10;Açıklama otomatik olarak oluşturuldu">
            <a:extLst>
              <a:ext uri="{FF2B5EF4-FFF2-40B4-BE49-F238E27FC236}">
                <a16:creationId xmlns:a16="http://schemas.microsoft.com/office/drawing/2014/main" id="{BF997F14-A2FB-410D-B928-82DD6619D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422" y="0"/>
            <a:ext cx="3857624" cy="6858000"/>
          </a:xfrm>
        </p:spPr>
      </p:pic>
    </p:spTree>
    <p:extLst>
      <p:ext uri="{BB962C8B-B14F-4D97-AF65-F5344CB8AC3E}">
        <p14:creationId xmlns:p14="http://schemas.microsoft.com/office/powerpoint/2010/main" val="2566607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5F2479-3925-4591-9C3E-F68B36031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C740FB5-4E36-43B3-829C-2492F6A51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99293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B6D143-522C-4B1A-81B2-87CA5B9AF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FD4AB2A-3995-4CDE-8C4C-343E90E99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39448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F7379C-9837-4905-80A6-905823D04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5A1C3684-78B8-4D5B-8896-225FEC9B6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02200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BD4200-F8B6-4CDC-8079-1693C8C01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iç mekan, kişi, konferans salonu içeren bir resim&#10;&#10;Açıklama otomatik olarak oluşturuldu">
            <a:extLst>
              <a:ext uri="{FF2B5EF4-FFF2-40B4-BE49-F238E27FC236}">
                <a16:creationId xmlns:a16="http://schemas.microsoft.com/office/drawing/2014/main" id="{7B633D2F-32C6-4BF8-A614-0DEE5EFCB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5187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ED5453-E419-43A9-B316-C3F373163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255B580A-12B1-4C0B-A505-0F306D40C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59871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Geniş ekran</PresentationFormat>
  <Paragraphs>0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Aylin Ingenc</dc:creator>
  <cp:lastModifiedBy>Aylin Ingenc</cp:lastModifiedBy>
  <cp:revision>1</cp:revision>
  <dcterms:created xsi:type="dcterms:W3CDTF">2021-11-08T07:32:50Z</dcterms:created>
  <dcterms:modified xsi:type="dcterms:W3CDTF">2021-11-08T07:38:17Z</dcterms:modified>
</cp:coreProperties>
</file>