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1"/>
    <p:restoredTop sz="94725"/>
  </p:normalViewPr>
  <p:slideViewPr>
    <p:cSldViewPr snapToGrid="0">
      <p:cViewPr varScale="1">
        <p:scale>
          <a:sx n="62" d="100"/>
          <a:sy n="62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378B2-5372-4B3E-B570-AF45F65CFCF4}" type="datetimeFigureOut">
              <a:rPr lang="en-GB" smtClean="0"/>
              <a:t>08/09/2022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C2BF-7822-4F36-B289-D30DA67940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10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C2BF-7822-4F36-B289-D30DA67940B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3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7043D-E7FA-88C8-01A8-0E3461652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C4914F-B108-8FAB-0DF2-0559339B2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FF4BB5-B90C-8498-D65B-C36EB713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C425A1-AE4C-391E-FFF5-AC3DCE03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02AFE7-C551-D3B2-9384-0EB1E03F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297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146A22-A5A2-CB88-79E5-262D9C0E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83A9C6-717D-DB32-FC75-DD2350FD4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67E6E9-37D8-23D4-2EAB-77412826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178BC2-BF25-B555-CF67-ADDB7FDD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DBEF48-26C6-1115-F75B-FA26EAE9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224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493F3BE-0452-DD66-7C23-8115F5E03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6FC2295-8608-B825-F817-90A3F1097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B7D4F-87FE-EAED-7359-6186C18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016F72-C45E-4CD2-4230-54988273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3CB747-0FFE-87A9-3521-9D528604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35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65ECD2-2B27-80A4-4D11-0CF7B5A0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3C0476-90F6-2E6B-E2B8-DAB6E9790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672AA1-61A2-B3FE-CAD7-FD20DD97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FB8FDE-4DB9-051A-27B4-B035B266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234C60-12D0-E560-9389-E6D15A32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74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44A617-D6B5-587C-629C-E32E7FB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10F248-0005-F143-CE2D-7FC17A9D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8212BF-A109-6CB3-6F12-4EAAC8EA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F61378-DB4D-A5C2-F8A1-44EDEE74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B8BCE9-5493-94E4-A219-76ABB70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89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9BF55E-16D2-C5F9-E455-D03FEA43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9AB215-BE83-3920-6C94-121721297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2EE0C1B-4D32-68A3-B095-04500AE5E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E78D77-A2C6-B265-96CD-D1B49021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AEF02A-500E-E913-B716-28007DD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CAE412-8993-05EA-467D-31402AB3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629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92FF56-C631-E6B6-C4A7-08986ABB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C300C7-1E89-457D-D64C-F3770277C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E6B4E39-520D-02AA-2ACD-537875608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8D6E95D-CE14-948B-EA9C-595FF5236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D8484B0-8234-CFA0-BB31-E1CBDD72D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D373C9C-2400-2028-8FF6-9FF45B53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1CFBBA7-C88D-FBEF-055A-91DFE11E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3B58B64-A64C-E17E-EADD-AB524FC2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38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8643C-3794-1D3E-E792-12FCD88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A0E623F-16DC-8087-28B9-6F126D10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6713821-AF86-CB1D-BDB4-9D0ADFE2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A460CF0-4ED8-247C-2CDE-CC48DB64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64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98CB1E9-3643-F7F2-715B-36BDDC12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7BFCA0-8FC2-9FBA-0668-1622F8A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C7344A-D9CE-073F-A8FE-488EE504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27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D4FC18-2FE4-409B-9B92-974B0004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4B4726-FADC-E921-D5EC-C12A4A88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534AFBC-F990-60A9-7EA7-670CC391A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622C25-7634-7ABD-5852-054DF33E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240AED7-BF09-F940-1B68-80373EFA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AB36FE-FD5A-D310-0A02-0ABA5F07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98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20FA2A-42C9-341C-1AE6-B9FEC8D7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261D8E-DCAE-F5AF-EE56-FDB4E4038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E03C3D-94BB-B4DB-9D7B-F48161D16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D5E52E-B28A-F79F-1A6C-08BE1210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A1B4B7-57EC-9E07-222C-16BF61E8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6749EA-0468-F2D0-B726-AB7B3FF8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82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9292C0-42FA-0BDA-77C2-1E5B05EB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A2132C-249B-1355-8FF6-08B618948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D58953-4DE6-2409-B8FC-3F7160C88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492D-6DC9-AF43-9FE5-47132A676B0B}" type="datetimeFigureOut">
              <a:rPr lang="tr-TR" smtClean="0"/>
              <a:t>8.09.2022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4D3D29-B966-CB42-9D89-BB061E5FF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A28BB8-EB3B-6CC9-D53E-976EAFA75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E2E3-4BE2-1740-A963-BC5D333972C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30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62AD66-E84B-F6EC-7457-919186DCBF4F}"/>
              </a:ext>
            </a:extLst>
          </p:cNvPr>
          <p:cNvSpPr txBox="1"/>
          <p:nvPr/>
        </p:nvSpPr>
        <p:spPr>
          <a:xfrm>
            <a:off x="870098" y="1924493"/>
            <a:ext cx="104518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C00000"/>
                </a:solidFill>
              </a:rPr>
              <a:t>Türkiye Ekonomi Kurumu</a:t>
            </a:r>
          </a:p>
          <a:p>
            <a:pPr algn="ctr"/>
            <a:r>
              <a:rPr lang="tr-TR" sz="3600" dirty="0">
                <a:solidFill>
                  <a:srgbClr val="0070C0"/>
                </a:solidFill>
              </a:rPr>
              <a:t>8. Uluslararası Konferans </a:t>
            </a:r>
          </a:p>
          <a:p>
            <a:pPr algn="ctr"/>
            <a:r>
              <a:rPr lang="tr-TR" sz="5400" dirty="0">
                <a:solidFill>
                  <a:srgbClr val="0070C0"/>
                </a:solidFill>
              </a:rPr>
              <a:t>Fotoğrafları</a:t>
            </a:r>
          </a:p>
          <a:p>
            <a:pPr algn="ctr"/>
            <a:endParaRPr lang="tr-TR" sz="4400" dirty="0">
              <a:solidFill>
                <a:srgbClr val="0070C0"/>
              </a:solidFill>
            </a:endParaRPr>
          </a:p>
          <a:p>
            <a:pPr algn="ctr"/>
            <a:r>
              <a:rPr lang="tr-TR" sz="3600" dirty="0">
                <a:solidFill>
                  <a:srgbClr val="C00000"/>
                </a:solidFill>
              </a:rPr>
              <a:t>Kapadokya Üniversitesi Mustafapaşa Kampüsü</a:t>
            </a:r>
          </a:p>
          <a:p>
            <a:pPr algn="ctr"/>
            <a:r>
              <a:rPr lang="tr-TR" sz="3600" dirty="0">
                <a:solidFill>
                  <a:srgbClr val="0070C0"/>
                </a:solidFill>
              </a:rPr>
              <a:t>01-03 Eylül 2022</a:t>
            </a:r>
            <a:r>
              <a:rPr lang="tr-TR" sz="4400" dirty="0">
                <a:solidFill>
                  <a:srgbClr val="0070C0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61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taş, kemer, sıra sütunlar içeren bir resim&#10;&#10;Açıklama otomatik olarak oluşturuldu">
            <a:extLst>
              <a:ext uri="{FF2B5EF4-FFF2-40B4-BE49-F238E27FC236}">
                <a16:creationId xmlns:a16="http://schemas.microsoft.com/office/drawing/2014/main" id="{4B8C0BA2-3AF3-6FF0-C89E-F2CE868F2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029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372762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ina, açık hava, kemer içeren bir resim&#10;&#10;Açıklama otomatik olarak oluşturuldu">
            <a:extLst>
              <a:ext uri="{FF2B5EF4-FFF2-40B4-BE49-F238E27FC236}">
                <a16:creationId xmlns:a16="http://schemas.microsoft.com/office/drawing/2014/main" id="{4BB8B213-D8D2-A28F-61D1-EB76823E5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10805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adam, açık hava, kişi, merdiven içeren bir resim&#10;&#10;Açıklama otomatik olarak oluşturuldu">
            <a:extLst>
              <a:ext uri="{FF2B5EF4-FFF2-40B4-BE49-F238E27FC236}">
                <a16:creationId xmlns:a16="http://schemas.microsoft.com/office/drawing/2014/main" id="{C5F49F79-3079-256A-3B59-BD865D1BD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190" y="0"/>
            <a:ext cx="5153620" cy="6871494"/>
          </a:xfrm>
        </p:spPr>
      </p:pic>
    </p:spTree>
    <p:extLst>
      <p:ext uri="{BB962C8B-B14F-4D97-AF65-F5344CB8AC3E}">
        <p14:creationId xmlns:p14="http://schemas.microsoft.com/office/powerpoint/2010/main" val="249003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açık hava, bina, kişi, ağaç içeren bir resim&#10;&#10;Açıklama otomatik olarak oluşturuldu">
            <a:extLst>
              <a:ext uri="{FF2B5EF4-FFF2-40B4-BE49-F238E27FC236}">
                <a16:creationId xmlns:a16="http://schemas.microsoft.com/office/drawing/2014/main" id="{38788E78-0763-0BA9-C30E-99EAACC4B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B97-12F7-B816-1F52-9D8398CDA458}"/>
              </a:ext>
            </a:extLst>
          </p:cNvPr>
          <p:cNvSpPr txBox="1"/>
          <p:nvPr/>
        </p:nvSpPr>
        <p:spPr>
          <a:xfrm>
            <a:off x="404123" y="6576805"/>
            <a:ext cx="9144000" cy="28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Soldan: Alper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Güzel, Yılmaz Kılıçaslan, Serdar Sayan, Uğur Aytun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9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ina, açık hava, uçurum, taş içeren bir resim&#10;&#10;Açıklama otomatik olarak oluşturuldu">
            <a:extLst>
              <a:ext uri="{FF2B5EF4-FFF2-40B4-BE49-F238E27FC236}">
                <a16:creationId xmlns:a16="http://schemas.microsoft.com/office/drawing/2014/main" id="{7C9D912A-DCF5-CCEA-C5BF-BE26E4EDF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1905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32748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taş içeren bir resim&#10;&#10;Açıklama otomatik olarak oluşturuldu">
            <a:extLst>
              <a:ext uri="{FF2B5EF4-FFF2-40B4-BE49-F238E27FC236}">
                <a16:creationId xmlns:a16="http://schemas.microsoft.com/office/drawing/2014/main" id="{C46F7E0F-5EAE-8A51-ED89-B0CD37DEB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785" y="0"/>
            <a:ext cx="5152429" cy="6869906"/>
          </a:xfrm>
        </p:spPr>
      </p:pic>
    </p:spTree>
    <p:extLst>
      <p:ext uri="{BB962C8B-B14F-4D97-AF65-F5344CB8AC3E}">
        <p14:creationId xmlns:p14="http://schemas.microsoft.com/office/powerpoint/2010/main" val="133137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ina, kişi, gök, adam içeren bir resim&#10;&#10;Açıklama otomatik olarak oluşturuldu">
            <a:extLst>
              <a:ext uri="{FF2B5EF4-FFF2-40B4-BE49-F238E27FC236}">
                <a16:creationId xmlns:a16="http://schemas.microsoft.com/office/drawing/2014/main" id="{CBA5F9FE-9AE2-3817-7434-D49E572B9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720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kişi, gök, açık hava, adam içeren bir resim&#10;&#10;Açıklama otomatik olarak oluşturuldu">
            <a:extLst>
              <a:ext uri="{FF2B5EF4-FFF2-40B4-BE49-F238E27FC236}">
                <a16:creationId xmlns:a16="http://schemas.microsoft.com/office/drawing/2014/main" id="{06836EF5-3716-3EDF-605A-0A4FFB8D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995" y="13494"/>
            <a:ext cx="9126009" cy="68445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04654-C9FA-4456-6D7A-E1000A1526B3}"/>
              </a:ext>
            </a:extLst>
          </p:cNvPr>
          <p:cNvSpPr txBox="1"/>
          <p:nvPr/>
        </p:nvSpPr>
        <p:spPr>
          <a:xfrm>
            <a:off x="1534274" y="6576805"/>
            <a:ext cx="9144000" cy="28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Soldan: Fatih Özatay, Hasan Kazdağlı, Serdar Sayan, Yılmaz Kılıçaslan</a:t>
            </a:r>
          </a:p>
        </p:txBody>
      </p:sp>
    </p:spTree>
    <p:extLst>
      <p:ext uri="{BB962C8B-B14F-4D97-AF65-F5344CB8AC3E}">
        <p14:creationId xmlns:p14="http://schemas.microsoft.com/office/powerpoint/2010/main" val="74746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açık hava, gök, iz, seyahat içeren bir resim&#10;&#10;Açıklama otomatik olarak oluşturuldu">
            <a:extLst>
              <a:ext uri="{FF2B5EF4-FFF2-40B4-BE49-F238E27FC236}">
                <a16:creationId xmlns:a16="http://schemas.microsoft.com/office/drawing/2014/main" id="{BFDB215F-E597-EF90-CA0E-9B2171A71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825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gece, karanlık, gece göğü içeren bir resim&#10;&#10;Açıklama otomatik olarak oluşturuldu">
            <a:extLst>
              <a:ext uri="{FF2B5EF4-FFF2-40B4-BE49-F238E27FC236}">
                <a16:creationId xmlns:a16="http://schemas.microsoft.com/office/drawing/2014/main" id="{91093AB3-80AA-E9B7-2471-E6253656F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0947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, açık hava, taş, dağ içeren bir resim&#10;&#10;Açıklama otomatik olarak oluşturuldu">
            <a:extLst>
              <a:ext uri="{FF2B5EF4-FFF2-40B4-BE49-F238E27FC236}">
                <a16:creationId xmlns:a16="http://schemas.microsoft.com/office/drawing/2014/main" id="{585066FA-D807-6A9E-E684-2B78A41F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7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kişi içeren bir resim&#10;&#10;Açıklama otomatik olarak oluşturuldu">
            <a:extLst>
              <a:ext uri="{FF2B5EF4-FFF2-40B4-BE49-F238E27FC236}">
                <a16:creationId xmlns:a16="http://schemas.microsoft.com/office/drawing/2014/main" id="{85FDA890-B319-769D-A785-7ECAD6C48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2" y="114300"/>
            <a:ext cx="12136456" cy="6629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9E301-97B8-D381-3A7F-F45D7E4BB715}"/>
              </a:ext>
            </a:extLst>
          </p:cNvPr>
          <p:cNvSpPr txBox="1"/>
          <p:nvPr/>
        </p:nvSpPr>
        <p:spPr>
          <a:xfrm>
            <a:off x="6686990" y="646250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Serdar Sayan, Ayşen Sivrikaya</a:t>
            </a:r>
          </a:p>
        </p:txBody>
      </p:sp>
    </p:spTree>
    <p:extLst>
      <p:ext uri="{BB962C8B-B14F-4D97-AF65-F5344CB8AC3E}">
        <p14:creationId xmlns:p14="http://schemas.microsoft.com/office/powerpoint/2010/main" val="106801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yer, iç mekan içeren bir resim&#10;&#10;Açıklama otomatik olarak oluşturuldu">
            <a:extLst>
              <a:ext uri="{FF2B5EF4-FFF2-40B4-BE49-F238E27FC236}">
                <a16:creationId xmlns:a16="http://schemas.microsoft.com/office/drawing/2014/main" id="{00A8094A-854C-A606-BF6D-88CAF9080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0" y="-18629"/>
            <a:ext cx="3086100" cy="6855028"/>
          </a:xfrm>
        </p:spPr>
      </p:pic>
    </p:spTree>
    <p:extLst>
      <p:ext uri="{BB962C8B-B14F-4D97-AF65-F5344CB8AC3E}">
        <p14:creationId xmlns:p14="http://schemas.microsoft.com/office/powerpoint/2010/main" val="147610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tavan, iç mekan, yer, duvar içeren bir resim&#10;&#10;Açıklama otomatik olarak oluşturuldu">
            <a:extLst>
              <a:ext uri="{FF2B5EF4-FFF2-40B4-BE49-F238E27FC236}">
                <a16:creationId xmlns:a16="http://schemas.microsoft.com/office/drawing/2014/main" id="{80581F1C-28AE-7058-9A6C-F87178882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938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D664FD3-6688-7C3C-93B0-603CFB92D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7478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gök, açık hava, bina içeren bir resim&#10;&#10;Açıklama otomatik olarak oluşturuldu">
            <a:extLst>
              <a:ext uri="{FF2B5EF4-FFF2-40B4-BE49-F238E27FC236}">
                <a16:creationId xmlns:a16="http://schemas.microsoft.com/office/drawing/2014/main" id="{145D1C89-009D-302D-E3C7-AF2D6BCCE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343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gök, açık hava, dağ, doğa içeren bir resim&#10;&#10;Açıklama otomatik olarak oluşturuldu">
            <a:extLst>
              <a:ext uri="{FF2B5EF4-FFF2-40B4-BE49-F238E27FC236}">
                <a16:creationId xmlns:a16="http://schemas.microsoft.com/office/drawing/2014/main" id="{1A978414-F3CA-D023-8651-F3D8FD1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635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gök, açık hava, taş, dağ içeren bir resim&#10;&#10;Açıklama otomatik olarak oluşturuldu">
            <a:extLst>
              <a:ext uri="{FF2B5EF4-FFF2-40B4-BE49-F238E27FC236}">
                <a16:creationId xmlns:a16="http://schemas.microsoft.com/office/drawing/2014/main" id="{5B50F55C-0A3C-3525-EE60-8893CA02A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294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ina, açık hava, taş, eski içeren bir resim&#10;&#10;Açıklama otomatik olarak oluşturuldu">
            <a:extLst>
              <a:ext uri="{FF2B5EF4-FFF2-40B4-BE49-F238E27FC236}">
                <a16:creationId xmlns:a16="http://schemas.microsoft.com/office/drawing/2014/main" id="{F10C544E-A094-E0CB-767F-F415403C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680" y="0"/>
            <a:ext cx="5153620" cy="6871494"/>
          </a:xfrm>
        </p:spPr>
      </p:pic>
    </p:spTree>
    <p:extLst>
      <p:ext uri="{BB962C8B-B14F-4D97-AF65-F5344CB8AC3E}">
        <p14:creationId xmlns:p14="http://schemas.microsoft.com/office/powerpoint/2010/main" val="128626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iç mekan, bina içeren bir resim&#10;&#10;Açıklama otomatik olarak oluşturuldu">
            <a:extLst>
              <a:ext uri="{FF2B5EF4-FFF2-40B4-BE49-F238E27FC236}">
                <a16:creationId xmlns:a16="http://schemas.microsoft.com/office/drawing/2014/main" id="{10B41E8F-EAC8-6BC6-9B16-659C82383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79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5697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kişi, duvar, iç mekan, yer içeren bir resim&#10;&#10;Açıklama otomatik olarak oluşturuldu">
            <a:extLst>
              <a:ext uri="{FF2B5EF4-FFF2-40B4-BE49-F238E27FC236}">
                <a16:creationId xmlns:a16="http://schemas.microsoft.com/office/drawing/2014/main" id="{41F22A1B-6DA6-06EB-1430-B4EDE7D42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A2713-4746-8CAF-B509-CB792245DD32}"/>
              </a:ext>
            </a:extLst>
          </p:cNvPr>
          <p:cNvSpPr txBox="1"/>
          <p:nvPr/>
        </p:nvSpPr>
        <p:spPr>
          <a:xfrm>
            <a:off x="1534274" y="6576805"/>
            <a:ext cx="9144000" cy="28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Soldan: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Ayça Akarç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ay, Haluk Çitçi, Serdar Sayan, Hali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t Yanıkkaya, Eda Yeşil, Pelin Varol İyidoğan,Barı</a:t>
            </a:r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ş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Eroğlu</a:t>
            </a:r>
          </a:p>
        </p:txBody>
      </p:sp>
    </p:spTree>
    <p:extLst>
      <p:ext uri="{BB962C8B-B14F-4D97-AF65-F5344CB8AC3E}">
        <p14:creationId xmlns:p14="http://schemas.microsoft.com/office/powerpoint/2010/main" val="1481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4CA4F6CD-B34C-205D-FFC6-4837096DE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871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Soldan: Fatih Özatay, Nazım Ekinci, Hasan Ali Karasar, Hasan Kazdağlı, Serdar Sayan, Refet Gürkaynak, Tolga Omay, Zeynep Omay">
            <a:extLst>
              <a:ext uri="{FF2B5EF4-FFF2-40B4-BE49-F238E27FC236}">
                <a16:creationId xmlns:a16="http://schemas.microsoft.com/office/drawing/2014/main" id="{BA5F7626-EC96-1A7F-4933-D4FCF8C4CB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8FE67-07A7-C659-9CEC-F744AB4D6B1D}"/>
              </a:ext>
            </a:extLst>
          </p:cNvPr>
          <p:cNvSpPr txBox="1"/>
          <p:nvPr/>
        </p:nvSpPr>
        <p:spPr>
          <a:xfrm>
            <a:off x="1534274" y="6576805"/>
            <a:ext cx="9144000" cy="28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Soldan: Fatih Öz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atay, Nazım Ekinci, Hasan Ali Karasar, Hasan Kazdağlı, Serdar Sayan, Refet Gürkaynak, To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lga Omay, Zeynep Omay</a:t>
            </a:r>
          </a:p>
        </p:txBody>
      </p:sp>
    </p:spTree>
    <p:extLst>
      <p:ext uri="{BB962C8B-B14F-4D97-AF65-F5344CB8AC3E}">
        <p14:creationId xmlns:p14="http://schemas.microsoft.com/office/powerpoint/2010/main" val="49925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ina, açık hava, kemer, eski içeren bir resim&#10;&#10;Açıklama otomatik olarak oluşturuldu">
            <a:extLst>
              <a:ext uri="{FF2B5EF4-FFF2-40B4-BE49-F238E27FC236}">
                <a16:creationId xmlns:a16="http://schemas.microsoft.com/office/drawing/2014/main" id="{1854B9B0-58FA-0BDF-355D-AEE5444C8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1"/>
          </a:xfrm>
        </p:spPr>
      </p:pic>
    </p:spTree>
    <p:extLst>
      <p:ext uri="{BB962C8B-B14F-4D97-AF65-F5344CB8AC3E}">
        <p14:creationId xmlns:p14="http://schemas.microsoft.com/office/powerpoint/2010/main" val="35826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ina, açık hava, zemin, kemer içeren bir resim&#10;&#10;Açıklama otomatik olarak oluşturuldu">
            <a:extLst>
              <a:ext uri="{FF2B5EF4-FFF2-40B4-BE49-F238E27FC236}">
                <a16:creationId xmlns:a16="http://schemas.microsoft.com/office/drawing/2014/main" id="{6AA296D1-7BF5-32C3-2279-970EED04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030" y="0"/>
            <a:ext cx="5134570" cy="68460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3A21D-A18E-5C2E-7D47-DAFEA71A48A0}"/>
              </a:ext>
            </a:extLst>
          </p:cNvPr>
          <p:cNvSpPr txBox="1"/>
          <p:nvPr/>
        </p:nvSpPr>
        <p:spPr>
          <a:xfrm>
            <a:off x="3095030" y="6051477"/>
            <a:ext cx="513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Sold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an: Fatih Özatay, Nazım Ekinci, Hasan Ali Karasar, Hasan Kazdağlı, </a:t>
            </a:r>
          </a:p>
          <a:p>
            <a:pPr algn="ct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Serdar Sayan, Refet Gürkaynak, Tolga Omay, Zeynep Omay</a:t>
            </a:r>
          </a:p>
        </p:txBody>
      </p:sp>
    </p:spTree>
    <p:extLst>
      <p:ext uri="{BB962C8B-B14F-4D97-AF65-F5344CB8AC3E}">
        <p14:creationId xmlns:p14="http://schemas.microsoft.com/office/powerpoint/2010/main" val="345742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122</Words>
  <Application>Microsoft Office PowerPoint</Application>
  <PresentationFormat>Widescreen</PresentationFormat>
  <Paragraphs>14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ingenç</dc:creator>
  <cp:lastModifiedBy>Serdar SAYAN</cp:lastModifiedBy>
  <cp:revision>5</cp:revision>
  <dcterms:created xsi:type="dcterms:W3CDTF">2022-09-07T18:32:31Z</dcterms:created>
  <dcterms:modified xsi:type="dcterms:W3CDTF">2022-09-08T11:15:16Z</dcterms:modified>
</cp:coreProperties>
</file>