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6" r:id="rId4"/>
    <p:sldId id="260" r:id="rId5"/>
    <p:sldId id="263" r:id="rId6"/>
    <p:sldId id="261" r:id="rId7"/>
    <p:sldId id="258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0"/>
    <p:restoredTop sz="95872"/>
  </p:normalViewPr>
  <p:slideViewPr>
    <p:cSldViewPr snapToGrid="0">
      <p:cViewPr varScale="1">
        <p:scale>
          <a:sx n="77" d="100"/>
          <a:sy n="77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845C70-EFE9-1780-BABD-CA490F9D1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14EEDE0-8083-0A44-DDA7-7A046244C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9F7DC87-8D7D-FD9D-48ED-BFB5D731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6B7037-A430-CA9A-14E0-BF6EA9DAA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93E8312-D17A-275E-7F32-5D48294B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4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7D32F8-0EAE-4B02-3A60-8DB90991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C9255ED-B044-1872-1C49-264B77592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FF2941F-744F-D847-B934-8E9D8AB7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A36EC9E-B869-B101-791C-C8FCB9AB5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E17511-5C17-B875-BD7E-F5587D63E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86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5BB731B-7D6B-46FE-2894-98E0FCD6F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DEBA9D1-AB45-1BEB-3A63-69CA206F9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C9C8BD2-60AA-942A-5226-44BC33843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B9E486-0465-F008-D8B9-D75B3F12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71F761-845B-D7AF-AFA5-B51358E5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7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90E5C3-44DD-56B6-9BAE-90589EF69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E696AC-7362-B04E-F98D-5C2D7E8EB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513F5A1-C0AD-60DD-5883-800BC62B5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0F0A42-A9F4-2B8E-ACD0-4AFA0A43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317B38-5F77-5E6F-AC8B-248A5EF7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25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C65FCB-4D3E-DAF2-F4A9-986DC726A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C8DCE42-50AD-70F2-5884-D445A2FDB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95F41D7-A5EA-6C24-2837-B94B27346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89E3B9-8262-3DD1-CE90-1CD3F183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0BC6194-946A-E5CA-B23F-D5E370FE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34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614057-1529-8F8C-B3EF-67F737278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1BDAE2-BD47-CB22-285E-0BFA6E32C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DC6C4D6-4CE5-0EBD-93D5-7858753C7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C820E12-A536-8C61-A3B3-EAF52794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A10A81A-D778-8922-E2C6-B035733D1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3F12B2-456C-3F37-1BC4-D278CEF63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4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520D54-9F9D-528F-7B5E-DD4ABE997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A116995-2BF3-8154-02AE-5B0B27B88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EF88DD1-32EF-7AE5-B507-1B0B36578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553C4B5-6CD8-BB20-E946-A00C08EA2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10E4904-C6A4-A436-BC41-C70B0C4A6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116B8AC-EEF3-28D2-8B5C-1AF97026E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720A776-28AE-6441-6E78-F0C5568A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9C08691-89DD-77D1-9389-C3F15EA1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941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3BAA97-1205-5319-5CD7-E4BD4D8AB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04D8A9F-C202-FA10-0F46-C8EDAB86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E2896CA-B2E6-6376-81BD-B27FA4C2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131BFB8-7A10-8362-0759-D8F65512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48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BA8C389-D329-A4EB-FD1C-7A4B5132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8C1AED3-BA7B-B93B-0B5C-504CBC86D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55A3E2A-AD9D-78BD-49CD-5DE42361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88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D6FB07-0ACD-2DE7-ADB4-068E2F708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E58E4F-D962-8771-BCB3-3B9CEABF4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EBC859B-BA55-B416-4D33-BCB99A266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F6A8EDF-06B2-BA24-C84F-917A3D65F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BD31CA0-C50E-9FB4-8A47-D6FE632C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0A6B7C-E5E3-3D64-B240-8753665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75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B9BA70-8B1F-5A07-F37D-47442A50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92F3156-AC81-45D5-D3A9-59EE74B931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D32633B-A2EB-97E1-0A1B-27A4B2B50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5A28824-B2C3-1737-3A09-0C6720E1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B3DA17-0B54-0580-9DC9-D631FAFF8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E28D3B2-8741-105E-754F-B14804F4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81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E15D027-E3F2-6989-7312-43C508A32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8779F7C-1723-9BD4-4F50-C3F4C37C7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2F3773-52CB-5779-D9E8-8CCCA3EEF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182B2-D8B6-E844-A2BC-FFD513F438E1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6E56D4-3A24-1755-8590-AAAE7D888E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1074B2-E189-0C3C-0FAE-DABCEA677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4A521-9E3F-A644-8555-B8BD7C37E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12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İçerik Yer Tutucusu 4" descr="giyim, kişi, şahıs, başlama, kadın içeren bir resim&#10;&#10;Açıklama otomatik olarak oluşturuldu">
            <a:extLst>
              <a:ext uri="{FF2B5EF4-FFF2-40B4-BE49-F238E27FC236}">
                <a16:creationId xmlns:a16="http://schemas.microsoft.com/office/drawing/2014/main" id="{581F0A64-4FB6-8B22-1EEA-6D3483879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314" b="1111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0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İçerik Yer Tutucusu 4" descr="giyim, kişi, şahıs, adam, insan, ayakta durma içeren bir resim&#10;&#10;Açıklama otomatik olarak oluşturuldu">
            <a:extLst>
              <a:ext uri="{FF2B5EF4-FFF2-40B4-BE49-F238E27FC236}">
                <a16:creationId xmlns:a16="http://schemas.microsoft.com/office/drawing/2014/main" id="{490BC614-94C8-5367-180F-8B0C150AF0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47" b="4231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5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Resim 4" descr="giyim, kişi, şahıs, insan yüzü, ayakta durma içeren bir resim&#10;&#10;Açıklama otomatik olarak oluşturuldu">
            <a:extLst>
              <a:ext uri="{FF2B5EF4-FFF2-40B4-BE49-F238E27FC236}">
                <a16:creationId xmlns:a16="http://schemas.microsoft.com/office/drawing/2014/main" id="{DE0DB9CA-C594-95BE-3B7A-F406C8044B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33" b="4162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2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İçerik Yer Tutucusu 4" descr="giyim, kişi, şahıs, adam, insan, gülümsemek, gülüş içeren bir resim&#10;&#10;Açıklama otomatik olarak oluşturuldu">
            <a:extLst>
              <a:ext uri="{FF2B5EF4-FFF2-40B4-BE49-F238E27FC236}">
                <a16:creationId xmlns:a16="http://schemas.microsoft.com/office/drawing/2014/main" id="{70866A05-4A84-F03A-0A1A-205393AD33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46" b="4271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58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İçerik Yer Tutucusu 4" descr="giyim, kişi, şahıs, akademik kostüm, başlama içeren bir resim&#10;&#10;Açıklama otomatik olarak oluşturuldu">
            <a:extLst>
              <a:ext uri="{FF2B5EF4-FFF2-40B4-BE49-F238E27FC236}">
                <a16:creationId xmlns:a16="http://schemas.microsoft.com/office/drawing/2014/main" id="{E7C92D83-6409-5C8D-B207-05635AA8C2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18" b="466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4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İçerik Yer Tutucusu 4" descr="giyim, kişi, şahıs, başlama, mezuniyet içeren bir resim&#10;&#10;Açıklama otomatik olarak oluşturuldu">
            <a:extLst>
              <a:ext uri="{FF2B5EF4-FFF2-40B4-BE49-F238E27FC236}">
                <a16:creationId xmlns:a16="http://schemas.microsoft.com/office/drawing/2014/main" id="{608734A0-F55D-6933-9C72-C6A908F355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190" b="4057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630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giyim, kişi, şahıs, gülümsemek, gülüş, akademik kostüm içeren bir resim&#10;&#10;Açıklama otomatik olarak oluşturuldu">
            <a:extLst>
              <a:ext uri="{FF2B5EF4-FFF2-40B4-BE49-F238E27FC236}">
                <a16:creationId xmlns:a16="http://schemas.microsoft.com/office/drawing/2014/main" id="{69F7B679-A626-FEDA-3961-3B8F22760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4073" y="30019"/>
            <a:ext cx="3851563" cy="684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00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İçerik Yer Tutucusu 4" descr="giyim, kişi, şahıs, başlama, mezuniyet içeren bir resim&#10;&#10;Açıklama otomatik olarak oluşturuldu">
            <a:extLst>
              <a:ext uri="{FF2B5EF4-FFF2-40B4-BE49-F238E27FC236}">
                <a16:creationId xmlns:a16="http://schemas.microsoft.com/office/drawing/2014/main" id="{BCD03C13-3676-9AC5-B94A-D54ED93EBD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19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0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Geniş ekran</PresentationFormat>
  <Paragraphs>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Aylin Ingenc</dc:creator>
  <cp:lastModifiedBy>Aylin Ingenc</cp:lastModifiedBy>
  <cp:revision>1</cp:revision>
  <dcterms:created xsi:type="dcterms:W3CDTF">2023-11-03T09:42:32Z</dcterms:created>
  <dcterms:modified xsi:type="dcterms:W3CDTF">2023-11-03T09:47:08Z</dcterms:modified>
</cp:coreProperties>
</file>