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88"/>
    <p:restoredTop sz="94649"/>
  </p:normalViewPr>
  <p:slideViewPr>
    <p:cSldViewPr snapToGrid="0">
      <p:cViewPr varScale="1">
        <p:scale>
          <a:sx n="41" d="100"/>
          <a:sy n="41" d="100"/>
        </p:scale>
        <p:origin x="224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8EC449-A224-F604-BE2D-314E0FE41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CDB9D9D-8724-FBBA-6E12-D7B261449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4459BC-76EB-406E-357A-FEA969D7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9F5-705F-A744-A7B9-5F26B20373A2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16ABB9-515F-90B8-5275-0B36F7A1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C31882-9A47-6A02-106D-61F81442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08F1-D4FF-DC4C-B6DC-0DF66AA03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31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3DC7DD-1DD0-A46C-47CF-C90D7A2D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1B7AE12-CAF6-6B23-0C5E-2600687F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F9E76B-A658-1E0F-B8D6-774EEED7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9F5-705F-A744-A7B9-5F26B20373A2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00542E-1E0D-A3AA-EF7C-0FD32058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EC074A-856A-CA82-70F9-0B0C0935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08F1-D4FF-DC4C-B6DC-0DF66AA03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6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11D5EAA-74CA-C2BF-8C6C-E0C866245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5377FD1-36FF-A50F-3C54-BBBB26B37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8840D4-46A3-67D6-A886-1F3E4781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9F5-705F-A744-A7B9-5F26B20373A2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59F73A-DBDC-FFA8-BD9F-21F303B7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304BD9-A8A4-448F-A46D-5EE964A0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08F1-D4FF-DC4C-B6DC-0DF66AA03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41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AD16A1-C3FE-89D2-015F-39E2A64B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1D929C-18F4-1EF5-F4FB-7AFCDBF3C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E7B4BC-B884-7B15-6E6A-F7E5ECB4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9F5-705F-A744-A7B9-5F26B20373A2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B07DA8-3817-C52B-8D33-EC3D0B44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399586-E201-5859-74BA-5C5719B6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08F1-D4FF-DC4C-B6DC-0DF66AA03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60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363823-1A30-8D60-6281-17AB0EC2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9CE5EA-0F40-496F-C8E3-FBA266F3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746C52-494D-8F23-69EC-55BDC22A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9F5-705F-A744-A7B9-5F26B20373A2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546B2C-B038-C7BD-5CE4-FEB3716D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E95A675-F696-5B19-B2C2-B23DA80A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08F1-D4FF-DC4C-B6DC-0DF66AA03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00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3BEFFB-FF30-85AF-B014-DFFBC90D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8AC6A4-A6BD-1533-CF90-89065AE09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5DEB2FC-F977-CEA0-493E-DF61AFE41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CF3CBDC-3022-2733-6F65-E35434C1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9F5-705F-A744-A7B9-5F26B20373A2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597790C-3710-94CA-10F7-7AA6E71C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F0198B2-C619-4594-3A65-48F21BBF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08F1-D4FF-DC4C-B6DC-0DF66AA03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2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00FB36-F2AE-2C25-9A41-9973DEDE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E3336E-6153-BED9-6402-C2B16ED49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AA0D257-F1E8-4A18-8869-E6D2E36B4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40C317E-F7DE-423D-63F3-0FD0F5923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74320E2-4C56-F311-C38C-7164ABB08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8487AD6-318E-CEE1-E57D-BD713174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9F5-705F-A744-A7B9-5F26B20373A2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1299904-1AC2-8945-E6C8-992214C8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5DA48AE-18B8-E499-EA83-A49E131F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08F1-D4FF-DC4C-B6DC-0DF66AA03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31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23767E-F6BE-B4D8-C508-9DDD0359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2138F75-07DD-F81E-0C42-EFF4C4AC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9F5-705F-A744-A7B9-5F26B20373A2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AB13F57-EC05-0C3B-A338-2D5D50E2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9DC7DF7-2293-762E-F63A-CAF0E757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08F1-D4FF-DC4C-B6DC-0DF66AA03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27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F0CF909-D35E-7593-17EA-488ACEFC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9F5-705F-A744-A7B9-5F26B20373A2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E79CE9A-43AB-D557-D036-5A3399D9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4E372CA-336F-83B7-B438-A4377E13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08F1-D4FF-DC4C-B6DC-0DF66AA03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8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1F0A24-4A00-3A1B-4491-2002C196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4ACE38-A636-37EE-5200-074B6D089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D880708-D4C3-F353-B929-AB5F91A3F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875196C-FFAA-0887-0D92-50355A62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9F5-705F-A744-A7B9-5F26B20373A2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7F317F-7D12-1A02-EB11-66E9D174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7F8974F-B6E9-B15B-82DF-A7F0E09E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08F1-D4FF-DC4C-B6DC-0DF66AA03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48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3CE3B3-B2BA-8D22-9B30-67AF63D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D6C807E-950F-30EC-6B35-E00205B45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EED453F-7EFA-8BE0-ADC8-472085576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BF359A5-782B-0AEF-EC42-F3C364FF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9F5-705F-A744-A7B9-5F26B20373A2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7720F93-0DBA-70B3-FB80-07FFA623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7E61EFE-340B-B62E-3866-C5E07275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08F1-D4FF-DC4C-B6DC-0DF66AA03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24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36F45B9-0289-D7A0-84F4-2E627241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976C47-E458-5EE2-000D-5DB15714F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115D8C-8E6F-C943-54E4-65126C1D8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219F5-705F-A744-A7B9-5F26B20373A2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7B908B-7990-9551-5A6E-8445CCE2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3AF552-A61B-EA94-DB58-6AC021242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08F1-D4FF-DC4C-B6DC-0DF66AA03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823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dış mekan, gökyüzü, bulut, dağ içeren bir resim&#10;&#10;Açıklama otomatik olarak oluşturuldu">
            <a:extLst>
              <a:ext uri="{FF2B5EF4-FFF2-40B4-BE49-F238E27FC236}">
                <a16:creationId xmlns:a16="http://schemas.microsoft.com/office/drawing/2014/main" id="{703E97E0-706A-E4B3-3DE0-97783AD95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8594C8F-28C8-F51B-BE6F-3A540B339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tr-TR" sz="5200">
              <a:solidFill>
                <a:srgbClr val="FFFFFF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B1F11C5-728D-4DD2-C875-90ACDFCB5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93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ökyüzü, dış mekan, giyim, bulut içeren bir resim&#10;&#10;Açıklama otomatik olarak oluşturuldu">
            <a:extLst>
              <a:ext uri="{FF2B5EF4-FFF2-40B4-BE49-F238E27FC236}">
                <a16:creationId xmlns:a16="http://schemas.microsoft.com/office/drawing/2014/main" id="{BADF3C98-217A-F09C-35EA-ADCD5D339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9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ökyüzü, bulut, anıt, abide, dış mekan içeren bir resim&#10;&#10;Açıklama otomatik olarak oluşturuldu">
            <a:extLst>
              <a:ext uri="{FF2B5EF4-FFF2-40B4-BE49-F238E27FC236}">
                <a16:creationId xmlns:a16="http://schemas.microsoft.com/office/drawing/2014/main" id="{3D40E589-810B-6487-26A0-08CBB342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945" y="-32407"/>
            <a:ext cx="5167805" cy="68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1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ökyüzü, dış mekan, harabeler, bulut içeren bir resim&#10;&#10;Açıklama otomatik olarak oluşturuldu">
            <a:extLst>
              <a:ext uri="{FF2B5EF4-FFF2-40B4-BE49-F238E27FC236}">
                <a16:creationId xmlns:a16="http://schemas.microsoft.com/office/drawing/2014/main" id="{E92506AA-0F09-F950-9BC3-89DB24033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79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bina, heykel, anıt, abide, taş oymacılık içeren bir resim&#10;&#10;Açıklama otomatik olarak oluşturuldu">
            <a:extLst>
              <a:ext uri="{FF2B5EF4-FFF2-40B4-BE49-F238E27FC236}">
                <a16:creationId xmlns:a16="http://schemas.microsoft.com/office/drawing/2014/main" id="{5C8400E5-1B13-406D-D228-52BC79F28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1" y="1"/>
            <a:ext cx="5178315" cy="69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5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harabeler, dış mekan, gökyüzü, tarihi önemi olan sit alanı içeren bir resim&#10;&#10;Açıklama otomatik olarak oluşturuldu">
            <a:extLst>
              <a:ext uri="{FF2B5EF4-FFF2-40B4-BE49-F238E27FC236}">
                <a16:creationId xmlns:a16="http://schemas.microsoft.com/office/drawing/2014/main" id="{6B031ACC-7C74-284F-8BF8-F4B17E2BD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-1"/>
            <a:ext cx="5146784" cy="68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33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dış mekan, bina, harabeler, Eski Roma mimarisi içeren bir resim&#10;&#10;Açıklama otomatik olarak oluşturuldu">
            <a:extLst>
              <a:ext uri="{FF2B5EF4-FFF2-40B4-BE49-F238E27FC236}">
                <a16:creationId xmlns:a16="http://schemas.microsoft.com/office/drawing/2014/main" id="{BE1B105B-CC9F-B7F1-0C4B-788223F3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58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iyim, kişi, şahıs, dış mekan, ayakkabı içeren bir resim&#10;&#10;Açıklama otomatik olarak oluşturuldu">
            <a:extLst>
              <a:ext uri="{FF2B5EF4-FFF2-40B4-BE49-F238E27FC236}">
                <a16:creationId xmlns:a16="http://schemas.microsoft.com/office/drawing/2014/main" id="{E162818D-1A13-60E4-2694-F6542FD5F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188" y="-1"/>
            <a:ext cx="5146784" cy="68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10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dış mekan, harabeler, gökyüzü, bulut içeren bir resim&#10;&#10;Açıklama otomatik olarak oluşturuldu">
            <a:extLst>
              <a:ext uri="{FF2B5EF4-FFF2-40B4-BE49-F238E27FC236}">
                <a16:creationId xmlns:a16="http://schemas.microsoft.com/office/drawing/2014/main" id="{3FBDD8FD-E2DF-6A85-E203-C370E9281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38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ökyüzü, bulut, dış mekan, bina içeren bir resim&#10;&#10;Açıklama otomatik olarak oluşturuldu">
            <a:extLst>
              <a:ext uri="{FF2B5EF4-FFF2-40B4-BE49-F238E27FC236}">
                <a16:creationId xmlns:a16="http://schemas.microsoft.com/office/drawing/2014/main" id="{B9D6D61C-9852-8A69-297D-1AD8366E0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945" y="-32407"/>
            <a:ext cx="5171089" cy="68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50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ökyüzü, bulut, dış mekan, bina içeren bir resim&#10;&#10;Açıklama otomatik olarak oluşturuldu">
            <a:extLst>
              <a:ext uri="{FF2B5EF4-FFF2-40B4-BE49-F238E27FC236}">
                <a16:creationId xmlns:a16="http://schemas.microsoft.com/office/drawing/2014/main" id="{D2EE4BB4-55A4-E8BE-B7DD-9BA314D1B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945" y="-32407"/>
            <a:ext cx="5167805" cy="68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4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iyim, dış mekan, bulut, gökyüzü içeren bir resim&#10;&#10;Açıklama otomatik olarak oluşturuldu">
            <a:extLst>
              <a:ext uri="{FF2B5EF4-FFF2-40B4-BE49-F238E27FC236}">
                <a16:creationId xmlns:a16="http://schemas.microsoft.com/office/drawing/2014/main" id="{A1E823C1-2E91-5646-7CFE-F5F34E773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476" y="9635"/>
            <a:ext cx="5136274" cy="68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99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dış mekan, gökyüzü, harabeler, anıt, abide içeren bir resim&#10;&#10;Açıklama otomatik olarak oluşturuldu">
            <a:extLst>
              <a:ext uri="{FF2B5EF4-FFF2-40B4-BE49-F238E27FC236}">
                <a16:creationId xmlns:a16="http://schemas.microsoft.com/office/drawing/2014/main" id="{F2240901-55E6-CFA4-0D94-A239D1E1B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-1"/>
            <a:ext cx="5146784" cy="68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07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dış mekan, gökyüzü, harabeler, bulut içeren bir resim&#10;&#10;Açıklama otomatik olarak oluşturuldu">
            <a:extLst>
              <a:ext uri="{FF2B5EF4-FFF2-40B4-BE49-F238E27FC236}">
                <a16:creationId xmlns:a16="http://schemas.microsoft.com/office/drawing/2014/main" id="{8A49D012-A4CF-827B-5703-E2250C9DE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7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78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dış mekan, bulut, gökyüzü, harabeler içeren bir resim&#10;&#10;Açıklama otomatik olarak oluşturuldu">
            <a:extLst>
              <a:ext uri="{FF2B5EF4-FFF2-40B4-BE49-F238E27FC236}">
                <a16:creationId xmlns:a16="http://schemas.microsoft.com/office/drawing/2014/main" id="{83F6F1ED-85C4-904B-BE8A-3A1787088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2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su, dış mekan, gökyüzü, bulut içeren bir resim&#10;&#10;Açıklama otomatik olarak oluşturuldu">
            <a:extLst>
              <a:ext uri="{FF2B5EF4-FFF2-40B4-BE49-F238E27FC236}">
                <a16:creationId xmlns:a16="http://schemas.microsoft.com/office/drawing/2014/main" id="{9C87D3A5-2E38-AF50-C5D1-3226705F4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4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dış mekan, bulut, harabeler, gökyüzü içeren bir resim&#10;&#10;Açıklama otomatik olarak oluşturuldu">
            <a:extLst>
              <a:ext uri="{FF2B5EF4-FFF2-40B4-BE49-F238E27FC236}">
                <a16:creationId xmlns:a16="http://schemas.microsoft.com/office/drawing/2014/main" id="{F661B2AD-8CF3-B6FA-9FE3-6BB00A96A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1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ökyüzü, bulut, dış mekan, harabeler içeren bir resim&#10;&#10;Açıklama otomatik olarak oluşturuldu">
            <a:extLst>
              <a:ext uri="{FF2B5EF4-FFF2-40B4-BE49-F238E27FC236}">
                <a16:creationId xmlns:a16="http://schemas.microsoft.com/office/drawing/2014/main" id="{96764CB2-B123-D62F-24F8-4E3C51C31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iyim, kişi, şahıs, bina, dış mekan içeren bir resim&#10;&#10;Açıklama otomatik olarak oluşturuldu">
            <a:extLst>
              <a:ext uri="{FF2B5EF4-FFF2-40B4-BE49-F238E27FC236}">
                <a16:creationId xmlns:a16="http://schemas.microsoft.com/office/drawing/2014/main" id="{7672C748-51A3-97F0-0F32-3CD05DF3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0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dış mekan, gökyüzü, bulut, kaya içeren bir resim&#10;&#10;Açıklama otomatik olarak oluşturuldu">
            <a:extLst>
              <a:ext uri="{FF2B5EF4-FFF2-40B4-BE49-F238E27FC236}">
                <a16:creationId xmlns:a16="http://schemas.microsoft.com/office/drawing/2014/main" id="{5C699AD1-A853-7512-DDFD-3B3A6F7BB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0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ökyüzü, dış mekan, dağ, bulut içeren bir resim&#10;&#10;Açıklama otomatik olarak oluşturuldu">
            <a:extLst>
              <a:ext uri="{FF2B5EF4-FFF2-40B4-BE49-F238E27FC236}">
                <a16:creationId xmlns:a16="http://schemas.microsoft.com/office/drawing/2014/main" id="{38C53E5F-CDF9-F533-78A5-E69518C9C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0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iyim, gökyüzü, dış mekan, kişi, şahıs içeren bir resim&#10;&#10;Açıklama otomatik olarak oluşturuldu">
            <a:extLst>
              <a:ext uri="{FF2B5EF4-FFF2-40B4-BE49-F238E27FC236}">
                <a16:creationId xmlns:a16="http://schemas.microsoft.com/office/drawing/2014/main" id="{53A4FBE1-9121-4582-8252-71213B32E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48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Geniş ekran</PresentationFormat>
  <Paragraphs>0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Aylin Ingenc</dc:creator>
  <cp:lastModifiedBy>Aylin Ingenc</cp:lastModifiedBy>
  <cp:revision>1</cp:revision>
  <dcterms:created xsi:type="dcterms:W3CDTF">2024-01-03T11:16:57Z</dcterms:created>
  <dcterms:modified xsi:type="dcterms:W3CDTF">2024-01-03T11:29:07Z</dcterms:modified>
</cp:coreProperties>
</file>