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69" r:id="rId3"/>
    <p:sldId id="270" r:id="rId4"/>
    <p:sldId id="271" r:id="rId5"/>
    <p:sldId id="257" r:id="rId6"/>
    <p:sldId id="258" r:id="rId7"/>
    <p:sldId id="272" r:id="rId8"/>
    <p:sldId id="259" r:id="rId9"/>
    <p:sldId id="256" r:id="rId10"/>
    <p:sldId id="260" r:id="rId11"/>
    <p:sldId id="261" r:id="rId12"/>
    <p:sldId id="262" r:id="rId13"/>
    <p:sldId id="266" r:id="rId14"/>
    <p:sldId id="267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55"/>
    <p:restoredTop sz="94667"/>
  </p:normalViewPr>
  <p:slideViewPr>
    <p:cSldViewPr snapToGrid="0">
      <p:cViewPr varScale="1">
        <p:scale>
          <a:sx n="39" d="100"/>
          <a:sy n="39" d="100"/>
        </p:scale>
        <p:origin x="168" y="1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94987AC-B7A2-4186-E9E1-DE5BD1A7C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62DD97B-ABAF-86E0-D82F-9D2567FE4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A9A6C56-31C9-1A14-419D-AB8FCFF19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C40A-8415-CD48-A152-A684FD0F91A7}" type="datetimeFigureOut">
              <a:rPr lang="tr-TR" smtClean="0"/>
              <a:t>3.01.2024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BCD1CCD-A9D1-1136-96DE-7A1EF23E2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8F84F38-B088-6C5D-E695-0B3ED68A7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A2AFB-9ECC-7840-97BC-CB13404339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9648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74EED65-F674-EB7D-CE5C-11B0B58AC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41540AD-ED2F-A30E-F465-05C6A14A3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721AFB0-DA59-3D74-7D46-42E5016F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C40A-8415-CD48-A152-A684FD0F91A7}" type="datetimeFigureOut">
              <a:rPr lang="tr-TR" smtClean="0"/>
              <a:t>3.01.2024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48BEFCE-6E5D-6163-4F7D-9127DD4D9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42AB07A-A29E-346C-BAF1-C276D7E15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A2AFB-9ECC-7840-97BC-CB13404339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9511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745E53EA-A195-2D6B-794B-6CE600A989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FED1D4A-7126-60CB-3409-E19E22515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AC8EEC9-E75F-2064-792F-E2761D702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C40A-8415-CD48-A152-A684FD0F91A7}" type="datetimeFigureOut">
              <a:rPr lang="tr-TR" smtClean="0"/>
              <a:t>3.01.2024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2CFE879-1B8B-9696-4C34-61169A78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ECFC65D-75CE-A2B2-FD74-4ACE395B3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A2AFB-9ECC-7840-97BC-CB13404339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4917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C39A33E-4801-3AF7-E813-68343B0F6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4F68568-50BD-F18C-65AD-57DC2CA41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D0C591D-6965-E325-A5EB-756ED1C76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C40A-8415-CD48-A152-A684FD0F91A7}" type="datetimeFigureOut">
              <a:rPr lang="tr-TR" smtClean="0"/>
              <a:t>3.01.2024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141E452-BBAB-E4DD-1762-4F42552A7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15DA6E6-A063-3F77-88F3-0F14FC8A5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A2AFB-9ECC-7840-97BC-CB13404339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3956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BA9273F-1DD1-8432-881F-04485CCAA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A2E7267-16E1-74BE-1AC3-7A1FB6F15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96886D6-0004-16D0-205F-11C8BF973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C40A-8415-CD48-A152-A684FD0F91A7}" type="datetimeFigureOut">
              <a:rPr lang="tr-TR" smtClean="0"/>
              <a:t>3.01.2024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95630E0-1798-84E2-B73B-4488A3671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82F42DE-90C4-917D-8E51-4281D5247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A2AFB-9ECC-7840-97BC-CB13404339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3134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F73B06D-271A-327B-10CE-37E146446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62A861E-199E-168C-B8A2-381AEB7F2E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DAAA610-5E78-05DC-9B00-33433EDE5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07F9A64-4228-05DF-F450-2CA67344B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C40A-8415-CD48-A152-A684FD0F91A7}" type="datetimeFigureOut">
              <a:rPr lang="tr-TR" smtClean="0"/>
              <a:t>3.01.2024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A6116C3-9790-154C-E085-5092EF7FF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BEC4E50-DCE6-BEFF-7DF4-B5C8BA6E8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A2AFB-9ECC-7840-97BC-CB13404339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7987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D5E2F98-9ED9-C509-A7BF-1B98FD73E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9E0B724-A375-8D06-9F17-9F8B9B258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C11EC54-BCA6-9D49-B101-A3C068A42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0EAF2CDD-E76E-E407-8948-61588A5045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BF62527-B885-4276-CC9A-5A3914DC1B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7C2E073-101B-4F85-2944-3C12BCA97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C40A-8415-CD48-A152-A684FD0F91A7}" type="datetimeFigureOut">
              <a:rPr lang="tr-TR" smtClean="0"/>
              <a:t>3.01.2024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3DFECE7B-30D6-85AB-B060-39621F829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4380886B-95A4-CD28-098D-AE0B1E459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A2AFB-9ECC-7840-97BC-CB13404339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1983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2862A96-8506-8874-B063-9AD55D532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93454920-D03C-A58A-1591-D81A661CA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C40A-8415-CD48-A152-A684FD0F91A7}" type="datetimeFigureOut">
              <a:rPr lang="tr-TR" smtClean="0"/>
              <a:t>3.01.2024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650EB14-E28E-B037-462D-10C30344C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DDF195F-28E6-7A6D-AF23-11A8D1B58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A2AFB-9ECC-7840-97BC-CB13404339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9689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CBE882BC-5CE4-BB88-2347-6F46DB109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C40A-8415-CD48-A152-A684FD0F91A7}" type="datetimeFigureOut">
              <a:rPr lang="tr-TR" smtClean="0"/>
              <a:t>3.01.2024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12FD5D3B-5665-0C82-3084-CFE7AB71D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14C6CD1-5F26-9E28-7F0C-F7D00B7E2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A2AFB-9ECC-7840-97BC-CB13404339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7497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2B7592-F203-A528-D151-75B62C5ED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CCCA836-95AA-CC3B-3197-16D386DF7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A2D4CBC-94A7-FCE3-5750-9F6508F1EA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B36E61A-3861-A2DE-F50C-2E8E62629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C40A-8415-CD48-A152-A684FD0F91A7}" type="datetimeFigureOut">
              <a:rPr lang="tr-TR" smtClean="0"/>
              <a:t>3.01.2024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5D60A3E-4BA3-A2D0-0D0F-A1A2A6B89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A6293E2-D325-4F52-A8E5-B17B7FC9F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A2AFB-9ECC-7840-97BC-CB13404339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8985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E373B24-0566-3746-F999-DBFE7D28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90C034B6-D57C-5CEA-F349-F5981F2695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067AC72-0B38-90BC-F615-DD54365420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F5AA671-F5C6-0487-CC69-BEA7F76B7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C40A-8415-CD48-A152-A684FD0F91A7}" type="datetimeFigureOut">
              <a:rPr lang="tr-TR" smtClean="0"/>
              <a:t>3.01.2024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B17CDE1-3629-7642-1902-250C7A717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A372657-BE0B-9003-6C1B-8DB6307DD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A2AFB-9ECC-7840-97BC-CB13404339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338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CCBB9E4F-E54F-5A6E-D791-8AA214317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AADE083-3ED1-9E9C-7EFD-44277484B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B1DED62-4ED0-04D7-5E82-B7709E2F1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3C40A-8415-CD48-A152-A684FD0F91A7}" type="datetimeFigureOut">
              <a:rPr lang="tr-TR" smtClean="0"/>
              <a:t>3.01.2024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BCFCCCE-3C38-E58A-4F9A-A0E771E49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B962B74-67C8-EEBF-41DB-9209B126D3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A2AFB-9ECC-7840-97BC-CB13404339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193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mobilya, ayaklık, ayakta durmak, katlanmak, iç mekan, kürsü içeren bir resim&#10;&#10;Açıklama otomatik olarak oluşturuldu">
            <a:extLst>
              <a:ext uri="{FF2B5EF4-FFF2-40B4-BE49-F238E27FC236}">
                <a16:creationId xmlns:a16="http://schemas.microsoft.com/office/drawing/2014/main" id="{92043C4A-EB79-954F-41D2-DD1EDC334B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8315" y="1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3482431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dış mekan, ağaç, bitki, giyim içeren bir resim&#10;&#10;Açıklama otomatik olarak oluşturuldu">
            <a:extLst>
              <a:ext uri="{FF2B5EF4-FFF2-40B4-BE49-F238E27FC236}">
                <a16:creationId xmlns:a16="http://schemas.microsoft.com/office/drawing/2014/main" id="{76C458DB-4AC0-2FE7-4541-1C5DC55DEB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3453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81471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dış mekan, gökyüzü, ağaç, bitki içeren bir resim&#10;&#10;Açıklama otomatik olarak oluşturuldu">
            <a:extLst>
              <a:ext uri="{FF2B5EF4-FFF2-40B4-BE49-F238E27FC236}">
                <a16:creationId xmlns:a16="http://schemas.microsoft.com/office/drawing/2014/main" id="{E0C0684F-1844-AD8C-FAAD-6DEDBAD301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6738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56210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dış mekan, gökyüzü, su, dalga içeren bir resim&#10;&#10;Açıklama otomatik olarak oluşturuldu">
            <a:extLst>
              <a:ext uri="{FF2B5EF4-FFF2-40B4-BE49-F238E27FC236}">
                <a16:creationId xmlns:a16="http://schemas.microsoft.com/office/drawing/2014/main" id="{4EB853B4-8069-0C14-98A2-5E33E35824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2053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96764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İçerik Yer Tutucusu 8" descr="dış mekan, giyim, kişi, şahıs, gökyüzü içeren bir resim&#10;&#10;Açıklama otomatik olarak oluşturuldu">
            <a:extLst>
              <a:ext uri="{FF2B5EF4-FFF2-40B4-BE49-F238E27FC236}">
                <a16:creationId xmlns:a16="http://schemas.microsoft.com/office/drawing/2014/main" id="{E0290AC2-531F-F0E9-FDA8-4C1390E349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408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963469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giyim, dış mekan, kişi, şahıs, gökyüzü içeren bir resim&#10;&#10;Açıklama otomatik olarak oluşturuldu">
            <a:extLst>
              <a:ext uri="{FF2B5EF4-FFF2-40B4-BE49-F238E27FC236}">
                <a16:creationId xmlns:a16="http://schemas.microsoft.com/office/drawing/2014/main" id="{5CC3F2CD-F220-C94F-51B6-A3EE212579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0344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1810823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ayaklık, ayakta durmak, katlanmak, giyim, kürsü, mobilya içeren bir resim&#10;&#10;Açıklama otomatik olarak oluşturuldu">
            <a:extLst>
              <a:ext uri="{FF2B5EF4-FFF2-40B4-BE49-F238E27FC236}">
                <a16:creationId xmlns:a16="http://schemas.microsoft.com/office/drawing/2014/main" id="{ECD10265-821C-23F6-96A8-AC223CD95C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7687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1365745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metin, iç mekan, sunum, duvar içeren bir resim&#10;&#10;Açıklama otomatik olarak oluşturuldu">
            <a:extLst>
              <a:ext uri="{FF2B5EF4-FFF2-40B4-BE49-F238E27FC236}">
                <a16:creationId xmlns:a16="http://schemas.microsoft.com/office/drawing/2014/main" id="{EEB9CF2E-DB9F-4655-6016-7AC0973C6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8605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70469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iç mekan, giyim, kürsü, mobilya içeren bir resim&#10;&#10;Açıklama otomatik olarak oluşturuldu">
            <a:extLst>
              <a:ext uri="{FF2B5EF4-FFF2-40B4-BE49-F238E27FC236}">
                <a16:creationId xmlns:a16="http://schemas.microsoft.com/office/drawing/2014/main" id="{2EF17699-A8F6-D767-868B-1EC204DA8B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4249" y="0"/>
            <a:ext cx="51434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33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dış mekan, giyim, gökyüzü, kişi, şahıs içeren bir resim&#10;&#10;Açıklama otomatik olarak oluşturuldu">
            <a:extLst>
              <a:ext uri="{FF2B5EF4-FFF2-40B4-BE49-F238E27FC236}">
                <a16:creationId xmlns:a16="http://schemas.microsoft.com/office/drawing/2014/main" id="{0D347EE2-1739-C68F-3A0C-A18B964F7B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5658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4164418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dış mekan, ağaç, gökyüzü, bina içeren bir resim&#10;&#10;Açıklama otomatik olarak oluşturuldu">
            <a:extLst>
              <a:ext uri="{FF2B5EF4-FFF2-40B4-BE49-F238E27FC236}">
                <a16:creationId xmlns:a16="http://schemas.microsoft.com/office/drawing/2014/main" id="{E21C4E0C-C28D-2E86-EEBA-EAB1EF3919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8767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95264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İçerik Yer Tutucusu 4" descr="dış mekan, gökyüzü, ağaç, yol, karayolu içeren bir resim&#10;&#10;Açıklama otomatik olarak oluşturuldu">
            <a:extLst>
              <a:ext uri="{FF2B5EF4-FFF2-40B4-BE49-F238E27FC236}">
                <a16:creationId xmlns:a16="http://schemas.microsoft.com/office/drawing/2014/main" id="{DE816021-4D06-BCFE-1EC9-F9FEDB9060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906" b="1710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57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dağ, dış mekan, yol, karayolu, ağaç içeren bir resim&#10;&#10;Açıklama otomatik olarak oluşturuldu">
            <a:extLst>
              <a:ext uri="{FF2B5EF4-FFF2-40B4-BE49-F238E27FC236}">
                <a16:creationId xmlns:a16="http://schemas.microsoft.com/office/drawing/2014/main" id="{C95125C9-99EA-8D84-9717-294EBB293B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9396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17709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gökyüzü, dış mekan, yol, karayolu, bulut içeren bir resim&#10;&#10;Açıklama otomatik olarak oluşturuldu">
            <a:extLst>
              <a:ext uri="{FF2B5EF4-FFF2-40B4-BE49-F238E27FC236}">
                <a16:creationId xmlns:a16="http://schemas.microsoft.com/office/drawing/2014/main" id="{D9F07D74-0389-CAB8-3C45-9D15F7B7E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717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Geniş ekran</PresentationFormat>
  <Paragraphs>0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Aylin Ingenc</dc:creator>
  <cp:lastModifiedBy>Aylin Ingenc</cp:lastModifiedBy>
  <cp:revision>1</cp:revision>
  <dcterms:created xsi:type="dcterms:W3CDTF">2024-01-03T10:38:35Z</dcterms:created>
  <dcterms:modified xsi:type="dcterms:W3CDTF">2024-01-03T10:45:06Z</dcterms:modified>
</cp:coreProperties>
</file>