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78"/>
    <p:restoredTop sz="94646"/>
  </p:normalViewPr>
  <p:slideViewPr>
    <p:cSldViewPr snapToGrid="0">
      <p:cViewPr varScale="1">
        <p:scale>
          <a:sx n="77" d="100"/>
          <a:sy n="77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354067-73E8-0C79-D78C-586094DA5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9162EEC-3240-EBD2-3439-E0FD13986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1CD3774-D732-9737-0EDC-1DF42A1B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0771E27-E114-A3DD-CB4C-49064DAE5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6E08065-4AF7-A003-40F6-A9FC78AD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58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9C865F-B1EB-1E08-A4F9-9622A416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0253B5A-F087-4ED2-E07D-6DC954967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CA9E9A-1F77-E6CE-C85C-620985CA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8077EF2-8C80-FAF3-0C51-5440C29B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732EB2-20B1-0052-46EC-A131AA53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833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016DA866-85CC-E62A-EDFD-D5C500187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EE17A57-B421-8918-9165-90753AC4F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D01A5F6-E2AB-E40E-80A7-3BE19151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10884F8-BB02-A857-4748-C6B941A6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AF49ED0-5D09-CB69-66E4-16E8DBDA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809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D37293-73E8-6551-C0A8-4FE1D3E4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574FEB-01B3-4DF6-4166-A74D67A5F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2A82BD-2659-A02A-9D87-DECFD6F5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D9FC08-D02F-DCA7-13F3-44C21712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2166C1-E94E-53D3-77FC-812705C6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164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4030F9-DCB2-CA47-D756-C6469C7D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BB1BA3C-2D92-1A38-C05F-CFCAEF326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9A1A8DE-CA16-DD65-4AB3-D6DBB3C7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C3A4552-8691-FE9F-0987-E4AA90CCE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6C538C-644A-FAC7-0F0A-D15BD688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9678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924884-3F3D-2FDC-27FC-DE0347DA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EA680E-8FAD-7C13-2E85-3A6662B5F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223116F-919C-65BF-E8D3-D6057CB3A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9844D3E-BADE-D44F-5A15-7C6D4F80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41373F6-530A-7CD1-76D0-4B627BC7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D1C9128-92DE-601B-507D-83AB412C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922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EB627D-4089-A57A-87CB-FD454DBC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0EC3244-FAD5-120E-A54E-356E41D1A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D25731A-A2D0-743A-969E-EB301D2BB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5AFE56E-15D2-F2DF-0C58-831DA1FEC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6345FF0-73DB-92FE-C1B9-63E924873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726D20B-A22F-7D92-684F-7E0FCD5E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57B6FC0-E08F-CF39-05DE-D7B91435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4DAAF76-AC27-A5EE-746D-C2D462A8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208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1FFDE3-13EA-B3E6-3180-CB5F0451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E3BADCC-3D11-4A31-3038-9448EB8E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15487D7-3978-FFA4-CFEB-64553E2EF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2330B0E-BD97-E929-5C89-82F1C75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677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402E57E-D103-4046-8AC5-E121BB7A1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D6DCE69-7391-A000-D561-E725330C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F74213A-EF00-9902-8816-653D8F18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154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64173A-FB45-8980-B359-C7F2BB4C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22DB87-4651-43D3-6B7A-889AA24EF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CEFD8C0-47D6-0135-F634-228C23539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A456828-A14A-2ADD-B76E-18DC0E6A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FC2520F-9FE4-8014-BBE6-ED883F02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12875B8-0F37-3676-A723-BBACA641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748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9CB71A-4E8A-8896-D3BA-598188820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637A93B-1BA6-C547-FA9C-AAC1B5A9B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93ACB8A-5EA6-3F33-95B6-FB9C60D0E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755D23C-3F20-E3F3-F0D8-064AF8C8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828AF67-0EC5-C1A2-F907-97C3A23B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C592211-EDD5-AB1D-54CD-C53DE0DD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996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2C9B2CB-CFCE-EB2D-0D18-5A1338BC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3E74D37-FFE0-30D5-0528-5316BC416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6F4BEA5-645F-B948-E02F-F635C4B00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F3466-B659-EA40-B4CC-F9011ED2F61A}" type="datetimeFigureOut">
              <a:rPr lang="tr-TR" smtClean="0"/>
              <a:t>3.01.2024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2F08DF3-795D-6DF1-AF63-930F28222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7F4FD5C-9CD3-964A-BE7B-D94080EE6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CA36E-C2D6-FA41-B647-0320E043A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184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adam, insan, kişi, şahıs, iç mekan içeren bir resim&#10;&#10;Açıklama otomatik olarak oluşturuldu">
            <a:extLst>
              <a:ext uri="{FF2B5EF4-FFF2-40B4-BE49-F238E27FC236}">
                <a16:creationId xmlns:a16="http://schemas.microsoft.com/office/drawing/2014/main" id="{F7B54AA4-4EF4-BD16-6427-227ED07B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29" y="0"/>
            <a:ext cx="10327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2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kişi, şahıs, adam, insan, iç mekan içeren bir resim&#10;&#10;Açıklama otomatik olarak oluşturuldu">
            <a:extLst>
              <a:ext uri="{FF2B5EF4-FFF2-40B4-BE49-F238E27FC236}">
                <a16:creationId xmlns:a16="http://schemas.microsoft.com/office/drawing/2014/main" id="{3690D70D-06D4-ED36-5E12-81B1C236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5080"/>
            <a:ext cx="9150783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8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kişi, şahıs, adam, insan, iç mekan içeren bir resim&#10;&#10;Açıklama otomatik olarak oluşturuldu">
            <a:extLst>
              <a:ext uri="{FF2B5EF4-FFF2-40B4-BE49-F238E27FC236}">
                <a16:creationId xmlns:a16="http://schemas.microsoft.com/office/drawing/2014/main" id="{7FE4B019-E610-C33A-EEFB-94CD17F9A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giyim, iç mekan, sandalye, sahne içeren bir resim&#10;&#10;Açıklama otomatik olarak oluşturuldu">
            <a:extLst>
              <a:ext uri="{FF2B5EF4-FFF2-40B4-BE49-F238E27FC236}">
                <a16:creationId xmlns:a16="http://schemas.microsoft.com/office/drawing/2014/main" id="{E61A91A9-2F79-3090-C906-E6A91F262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60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adam, insan, iç mekan, kişi, şahıs içeren bir resim&#10;&#10;Açıklama otomatik olarak oluşturuldu">
            <a:extLst>
              <a:ext uri="{FF2B5EF4-FFF2-40B4-BE49-F238E27FC236}">
                <a16:creationId xmlns:a16="http://schemas.microsoft.com/office/drawing/2014/main" id="{72AC4E7C-CE03-1178-07FC-068118CA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28"/>
            <a:ext cx="12198993" cy="68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giyim, insan yüzü, kişi, şahıs, iç mekan içeren bir resim&#10;&#10;Açıklama otomatik olarak oluşturuldu">
            <a:extLst>
              <a:ext uri="{FF2B5EF4-FFF2-40B4-BE49-F238E27FC236}">
                <a16:creationId xmlns:a16="http://schemas.microsoft.com/office/drawing/2014/main" id="{5CB29067-49A6-C990-0645-A399821DF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8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adam, insan, insan yüzü, kişi, şahıs içeren bir resim&#10;&#10;Açıklama otomatik olarak oluşturuldu">
            <a:extLst>
              <a:ext uri="{FF2B5EF4-FFF2-40B4-BE49-F238E27FC236}">
                <a16:creationId xmlns:a16="http://schemas.microsoft.com/office/drawing/2014/main" id="{BFCFF221-9A6A-054A-AA5B-BCBD08D9E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28"/>
            <a:ext cx="12198993" cy="68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9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kişi, şahıs, iç mekan, adam, insan içeren bir resim&#10;&#10;Açıklama otomatik olarak oluşturuldu">
            <a:extLst>
              <a:ext uri="{FF2B5EF4-FFF2-40B4-BE49-F238E27FC236}">
                <a16:creationId xmlns:a16="http://schemas.microsoft.com/office/drawing/2014/main" id="{4F5AB959-DB61-3480-C73A-CD5B1D35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28"/>
            <a:ext cx="12198993" cy="68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73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insan yüzü, kişi, şahıs, adam, insan içeren bir resim&#10;&#10;Açıklama otomatik olarak oluşturuldu">
            <a:extLst>
              <a:ext uri="{FF2B5EF4-FFF2-40B4-BE49-F238E27FC236}">
                <a16:creationId xmlns:a16="http://schemas.microsoft.com/office/drawing/2014/main" id="{E52F9364-3179-7348-F59D-842F9B424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28"/>
            <a:ext cx="12198993" cy="68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28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adam, insan, iç mekan, kişi, şahıs içeren bir resim&#10;&#10;Açıklama otomatik olarak oluşturuldu">
            <a:extLst>
              <a:ext uri="{FF2B5EF4-FFF2-40B4-BE49-F238E27FC236}">
                <a16:creationId xmlns:a16="http://schemas.microsoft.com/office/drawing/2014/main" id="{B6A78C6B-20E1-E880-6AF9-D82E37C93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4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adam, insan, insan yüzü, kişi, şahıs içeren bir resim&#10;&#10;Açıklama otomatik olarak oluşturuldu">
            <a:extLst>
              <a:ext uri="{FF2B5EF4-FFF2-40B4-BE49-F238E27FC236}">
                <a16:creationId xmlns:a16="http://schemas.microsoft.com/office/drawing/2014/main" id="{36BB3BA0-A6D8-DF3D-C6BD-DB102911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52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Geniş ekran</PresentationFormat>
  <Paragraphs>0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Aylin Ingenc</dc:creator>
  <cp:lastModifiedBy>Aylin Ingenc</cp:lastModifiedBy>
  <cp:revision>1</cp:revision>
  <dcterms:created xsi:type="dcterms:W3CDTF">2024-01-03T11:52:52Z</dcterms:created>
  <dcterms:modified xsi:type="dcterms:W3CDTF">2024-01-03T11:55:22Z</dcterms:modified>
</cp:coreProperties>
</file>