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0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79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3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6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9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3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3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7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7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9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4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4419D-6B71-4FB3-B61E-D96A4A453E02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BE2B9-FC54-4F38-87F6-D30CBCFFC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50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3" y="0"/>
            <a:ext cx="102934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05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3" y="0"/>
            <a:ext cx="102934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59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3" y="0"/>
            <a:ext cx="102934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83" y="0"/>
            <a:ext cx="102934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454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Güneş Derya Narman</dc:creator>
  <cp:lastModifiedBy>Güneş Derya Narman</cp:lastModifiedBy>
  <cp:revision>1</cp:revision>
  <dcterms:created xsi:type="dcterms:W3CDTF">2025-11-30T13:57:20Z</dcterms:created>
  <dcterms:modified xsi:type="dcterms:W3CDTF">2025-11-30T13:58:10Z</dcterms:modified>
</cp:coreProperties>
</file>