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62" r:id="rId6"/>
    <p:sldId id="261" r:id="rId7"/>
    <p:sldId id="260" r:id="rId8"/>
    <p:sldId id="259" r:id="rId9"/>
    <p:sldId id="267" r:id="rId10"/>
    <p:sldId id="266" r:id="rId11"/>
    <p:sldId id="25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60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1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7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2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5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8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1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6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BCA5-C41E-4C94-AF71-CE491A2186B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B70C-B77E-49CF-9300-751CB084C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5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3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9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4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8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8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7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3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Güneş Derya Narman</dc:creator>
  <cp:lastModifiedBy>Güneş Derya Narman</cp:lastModifiedBy>
  <cp:revision>1</cp:revision>
  <dcterms:created xsi:type="dcterms:W3CDTF">2025-11-30T17:03:05Z</dcterms:created>
  <dcterms:modified xsi:type="dcterms:W3CDTF">2025-11-30T17:04:05Z</dcterms:modified>
</cp:coreProperties>
</file>