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8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2EF0-1BA1-4252-B40C-4E83F6FF36E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0F3A-61D1-4217-B6F4-92243B450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11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2EF0-1BA1-4252-B40C-4E83F6FF36E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0F3A-61D1-4217-B6F4-92243B450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27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2EF0-1BA1-4252-B40C-4E83F6FF36E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0F3A-61D1-4217-B6F4-92243B450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37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2EF0-1BA1-4252-B40C-4E83F6FF36E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0F3A-61D1-4217-B6F4-92243B450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953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2EF0-1BA1-4252-B40C-4E83F6FF36E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0F3A-61D1-4217-B6F4-92243B450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65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2EF0-1BA1-4252-B40C-4E83F6FF36E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0F3A-61D1-4217-B6F4-92243B450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321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2EF0-1BA1-4252-B40C-4E83F6FF36E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0F3A-61D1-4217-B6F4-92243B450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45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2EF0-1BA1-4252-B40C-4E83F6FF36E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0F3A-61D1-4217-B6F4-92243B450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02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2EF0-1BA1-4252-B40C-4E83F6FF36E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0F3A-61D1-4217-B6F4-92243B450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333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2EF0-1BA1-4252-B40C-4E83F6FF36E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0F3A-61D1-4217-B6F4-92243B450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028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2EF0-1BA1-4252-B40C-4E83F6FF36E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0F3A-61D1-4217-B6F4-92243B450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609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82EF0-1BA1-4252-B40C-4E83F6FF36E1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70F3A-61D1-4217-B6F4-92243B450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812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938" y="0"/>
            <a:ext cx="679412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11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29" y="0"/>
            <a:ext cx="1034194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971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00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31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712" y="1047750"/>
            <a:ext cx="11458575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882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Geniş ekran</PresentationFormat>
  <Paragraphs>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Güneş Derya Narman</dc:creator>
  <cp:lastModifiedBy>Güneş Derya Narman</cp:lastModifiedBy>
  <cp:revision>1</cp:revision>
  <dcterms:created xsi:type="dcterms:W3CDTF">2025-11-30T14:56:21Z</dcterms:created>
  <dcterms:modified xsi:type="dcterms:W3CDTF">2025-11-30T14:57:05Z</dcterms:modified>
</cp:coreProperties>
</file>