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4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1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3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3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3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9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6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09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1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ED3E4-4B04-4049-8166-06E52EB9CB78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C263B-DFC7-45F3-80D9-8F79F7848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5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555" y="0"/>
            <a:ext cx="69108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64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48" y="0"/>
            <a:ext cx="107249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11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0120"/>
            <a:ext cx="12192000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76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340"/>
            <a:ext cx="12192000" cy="446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178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Güneş Derya Narman</dc:creator>
  <cp:lastModifiedBy>Güneş Derya Narman</cp:lastModifiedBy>
  <cp:revision>1</cp:revision>
  <dcterms:created xsi:type="dcterms:W3CDTF">2025-11-30T14:08:04Z</dcterms:created>
  <dcterms:modified xsi:type="dcterms:W3CDTF">2025-11-30T14:09:35Z</dcterms:modified>
</cp:coreProperties>
</file>