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1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0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2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F19F-D6C5-44D9-B203-83B767E91E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3E5F-A0A0-4010-9F18-E5C0252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8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65" y="0"/>
            <a:ext cx="728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5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0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Güneş Derya Narman</dc:creator>
  <cp:lastModifiedBy>Güneş Derya Narman</cp:lastModifiedBy>
  <cp:revision>1</cp:revision>
  <dcterms:created xsi:type="dcterms:W3CDTF">2025-12-02T13:12:14Z</dcterms:created>
  <dcterms:modified xsi:type="dcterms:W3CDTF">2025-12-02T13:12:58Z</dcterms:modified>
</cp:coreProperties>
</file>