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1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0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9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3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2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2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76544-D638-4A1E-A8A6-5FB89B891501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0A83D-AD5A-404C-90AE-21AA5456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5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7" y="21991"/>
            <a:ext cx="9105986" cy="6836009"/>
          </a:xfrm>
        </p:spPr>
      </p:pic>
    </p:spTree>
    <p:extLst>
      <p:ext uri="{BB962C8B-B14F-4D97-AF65-F5344CB8AC3E}">
        <p14:creationId xmlns:p14="http://schemas.microsoft.com/office/powerpoint/2010/main" val="153891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68" y="0"/>
            <a:ext cx="9153626" cy="6865220"/>
          </a:xfrm>
          <a:prstGeom prst="rect">
            <a:avLst/>
          </a:prstGeom>
        </p:spPr>
      </p:pic>
      <p:sp>
        <p:nvSpPr>
          <p:cNvPr id="6" name="AutoShape 4" descr="blob:https://web.whatsapp.com/bd782eb7-ddc5-4df1-8e29-516d3d0b2c3f"/>
          <p:cNvSpPr>
            <a:spLocks noChangeAspect="1" noChangeArrowheads="1"/>
          </p:cNvSpPr>
          <p:nvPr/>
        </p:nvSpPr>
        <p:spPr bwMode="auto">
          <a:xfrm>
            <a:off x="-2262998" y="-783804"/>
            <a:ext cx="183458" cy="1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5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blob:https://web.whatsapp.com/bd782eb7-ddc5-4df1-8e29-516d3d0b2c3f"/>
          <p:cNvSpPr>
            <a:spLocks noChangeAspect="1" noChangeArrowheads="1"/>
          </p:cNvSpPr>
          <p:nvPr/>
        </p:nvSpPr>
        <p:spPr bwMode="auto">
          <a:xfrm>
            <a:off x="-2262998" y="-783804"/>
            <a:ext cx="183458" cy="1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Güneş Derya Narman</dc:creator>
  <cp:lastModifiedBy>Güneş Derya Narman</cp:lastModifiedBy>
  <cp:revision>1</cp:revision>
  <dcterms:created xsi:type="dcterms:W3CDTF">2026-01-13T13:26:06Z</dcterms:created>
  <dcterms:modified xsi:type="dcterms:W3CDTF">2026-01-13T13:26:57Z</dcterms:modified>
</cp:coreProperties>
</file>