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E8E-1A65-4DFD-973C-9234982C58BA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160E-44D7-46EE-900A-13F3686211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66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E8E-1A65-4DFD-973C-9234982C58BA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160E-44D7-46EE-900A-13F3686211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56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E8E-1A65-4DFD-973C-9234982C58BA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160E-44D7-46EE-900A-13F3686211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53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E8E-1A65-4DFD-973C-9234982C58BA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160E-44D7-46EE-900A-13F3686211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17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E8E-1A65-4DFD-973C-9234982C58BA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160E-44D7-46EE-900A-13F3686211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11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E8E-1A65-4DFD-973C-9234982C58BA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160E-44D7-46EE-900A-13F3686211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71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E8E-1A65-4DFD-973C-9234982C58BA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160E-44D7-46EE-900A-13F3686211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22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E8E-1A65-4DFD-973C-9234982C58BA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160E-44D7-46EE-900A-13F3686211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61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E8E-1A65-4DFD-973C-9234982C58BA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160E-44D7-46EE-900A-13F3686211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959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E8E-1A65-4DFD-973C-9234982C58BA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160E-44D7-46EE-900A-13F3686211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63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E8E-1A65-4DFD-973C-9234982C58BA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160E-44D7-46EE-900A-13F3686211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8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25E8E-1A65-4DFD-973C-9234982C58BA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0160E-44D7-46EE-900A-13F3686211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72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1" y="0"/>
            <a:ext cx="10987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7" y="-3730"/>
            <a:ext cx="10299032" cy="68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9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052" r="7724"/>
          <a:stretch/>
        </p:blipFill>
        <p:spPr>
          <a:xfrm>
            <a:off x="0" y="0"/>
            <a:ext cx="12195208" cy="68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29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</cp:revision>
  <dcterms:created xsi:type="dcterms:W3CDTF">2026-05-02T13:49:52Z</dcterms:created>
  <dcterms:modified xsi:type="dcterms:W3CDTF">2026-05-02T13:50:29Z</dcterms:modified>
</cp:coreProperties>
</file>