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74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47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27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43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35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23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9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81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28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6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9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1F1D-7DF0-40C8-BD8E-A17B946B1A6C}" type="datetimeFigureOut">
              <a:rPr lang="tr-TR" smtClean="0"/>
              <a:t>2.05.2026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A194-350F-4B1D-A139-52D67B0CC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29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36" y="0"/>
            <a:ext cx="5160818" cy="68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71" y="0"/>
            <a:ext cx="5143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1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3" y="-6927"/>
            <a:ext cx="5148695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</cp:revision>
  <dcterms:created xsi:type="dcterms:W3CDTF">2026-05-02T12:58:41Z</dcterms:created>
  <dcterms:modified xsi:type="dcterms:W3CDTF">2026-05-02T12:59:06Z</dcterms:modified>
</cp:coreProperties>
</file>