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F6F0-AB4D-4319-B3D6-9F8F51AD2EB0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2854-0385-47F8-81C8-9866C15BD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109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F6F0-AB4D-4319-B3D6-9F8F51AD2EB0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2854-0385-47F8-81C8-9866C15BD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1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F6F0-AB4D-4319-B3D6-9F8F51AD2EB0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2854-0385-47F8-81C8-9866C15BD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50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F6F0-AB4D-4319-B3D6-9F8F51AD2EB0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2854-0385-47F8-81C8-9866C15BD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252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F6F0-AB4D-4319-B3D6-9F8F51AD2EB0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2854-0385-47F8-81C8-9866C15BD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1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F6F0-AB4D-4319-B3D6-9F8F51AD2EB0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2854-0385-47F8-81C8-9866C15BD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689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F6F0-AB4D-4319-B3D6-9F8F51AD2EB0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2854-0385-47F8-81C8-9866C15BD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973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F6F0-AB4D-4319-B3D6-9F8F51AD2EB0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2854-0385-47F8-81C8-9866C15BD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68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F6F0-AB4D-4319-B3D6-9F8F51AD2EB0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2854-0385-47F8-81C8-9866C15BD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331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F6F0-AB4D-4319-B3D6-9F8F51AD2EB0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2854-0385-47F8-81C8-9866C15BD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375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F6F0-AB4D-4319-B3D6-9F8F51AD2EB0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2854-0385-47F8-81C8-9866C15BD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6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F6F0-AB4D-4319-B3D6-9F8F51AD2EB0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02854-0385-47F8-81C8-9866C15BD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133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484" y="-19244"/>
            <a:ext cx="5157933" cy="68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8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084" y="0"/>
            <a:ext cx="5155626" cy="68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9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50" y="-1"/>
            <a:ext cx="5151005" cy="68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0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024" y="0"/>
            <a:ext cx="9159394" cy="686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1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543" y="0"/>
            <a:ext cx="9172877" cy="687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37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Geniş ekran</PresentationFormat>
  <Paragraphs>0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2</cp:revision>
  <dcterms:created xsi:type="dcterms:W3CDTF">2026-05-02T13:11:10Z</dcterms:created>
  <dcterms:modified xsi:type="dcterms:W3CDTF">2026-05-02T13:23:53Z</dcterms:modified>
</cp:coreProperties>
</file>