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0" r:id="rId4"/>
    <p:sldId id="259" r:id="rId5"/>
    <p:sldId id="261" r:id="rId6"/>
    <p:sldId id="264" r:id="rId7"/>
    <p:sldId id="263" r:id="rId8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55D15-E810-4DC2-A80A-8BACF15D711F}" type="datetimeFigureOut">
              <a:rPr lang="tr-TR" smtClean="0"/>
              <a:t>2.05.2026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27E88-BE4B-4E27-8ABD-1CD27EE5244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25894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55D15-E810-4DC2-A80A-8BACF15D711F}" type="datetimeFigureOut">
              <a:rPr lang="tr-TR" smtClean="0"/>
              <a:t>2.05.2026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27E88-BE4B-4E27-8ABD-1CD27EE5244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15854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55D15-E810-4DC2-A80A-8BACF15D711F}" type="datetimeFigureOut">
              <a:rPr lang="tr-TR" smtClean="0"/>
              <a:t>2.05.2026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27E88-BE4B-4E27-8ABD-1CD27EE5244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90388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55D15-E810-4DC2-A80A-8BACF15D711F}" type="datetimeFigureOut">
              <a:rPr lang="tr-TR" smtClean="0"/>
              <a:t>2.05.2026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27E88-BE4B-4E27-8ABD-1CD27EE5244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65896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55D15-E810-4DC2-A80A-8BACF15D711F}" type="datetimeFigureOut">
              <a:rPr lang="tr-TR" smtClean="0"/>
              <a:t>2.05.2026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27E88-BE4B-4E27-8ABD-1CD27EE5244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71456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55D15-E810-4DC2-A80A-8BACF15D711F}" type="datetimeFigureOut">
              <a:rPr lang="tr-TR" smtClean="0"/>
              <a:t>2.05.2026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27E88-BE4B-4E27-8ABD-1CD27EE5244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56947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55D15-E810-4DC2-A80A-8BACF15D711F}" type="datetimeFigureOut">
              <a:rPr lang="tr-TR" smtClean="0"/>
              <a:t>2.05.2026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27E88-BE4B-4E27-8ABD-1CD27EE5244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02457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55D15-E810-4DC2-A80A-8BACF15D711F}" type="datetimeFigureOut">
              <a:rPr lang="tr-TR" smtClean="0"/>
              <a:t>2.05.2026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27E88-BE4B-4E27-8ABD-1CD27EE5244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44909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55D15-E810-4DC2-A80A-8BACF15D711F}" type="datetimeFigureOut">
              <a:rPr lang="tr-TR" smtClean="0"/>
              <a:t>2.05.2026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27E88-BE4B-4E27-8ABD-1CD27EE5244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56591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55D15-E810-4DC2-A80A-8BACF15D711F}" type="datetimeFigureOut">
              <a:rPr lang="tr-TR" smtClean="0"/>
              <a:t>2.05.2026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27E88-BE4B-4E27-8ABD-1CD27EE5244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07063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55D15-E810-4DC2-A80A-8BACF15D711F}" type="datetimeFigureOut">
              <a:rPr lang="tr-TR" smtClean="0"/>
              <a:t>2.05.2026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27E88-BE4B-4E27-8ABD-1CD27EE5244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58933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555D15-E810-4DC2-A80A-8BACF15D711F}" type="datetimeFigureOut">
              <a:rPr lang="tr-TR" smtClean="0"/>
              <a:t>2.05.2026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27E88-BE4B-4E27-8ABD-1CD27EE5244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1706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4473" y="-1537"/>
            <a:ext cx="5144653" cy="685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4131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9746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9913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7357" y="-1"/>
            <a:ext cx="5151007" cy="686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386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1777" y="-1"/>
            <a:ext cx="5153314" cy="6871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6850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4834" y="0"/>
            <a:ext cx="9158584" cy="686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9636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0376" y="0"/>
            <a:ext cx="5146387" cy="6861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5669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1272" y="0"/>
            <a:ext cx="5135419" cy="684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4924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Office PowerPoint</Application>
  <PresentationFormat>Geniş ekran</PresentationFormat>
  <Paragraphs>0</Paragraphs>
  <Slides>7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USER</dc:creator>
  <cp:lastModifiedBy>USER</cp:lastModifiedBy>
  <cp:revision>2</cp:revision>
  <dcterms:created xsi:type="dcterms:W3CDTF">2026-05-02T12:50:03Z</dcterms:created>
  <dcterms:modified xsi:type="dcterms:W3CDTF">2026-05-02T12:54:59Z</dcterms:modified>
</cp:coreProperties>
</file>