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488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936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892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988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18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60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772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00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150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88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7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4207E-3EC2-414F-B121-2BDCC37529B3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AAE37-B564-4B2A-8DF1-7421320537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033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68" y="-6035"/>
            <a:ext cx="10866923" cy="68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18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17149" b="16987"/>
          <a:stretch/>
        </p:blipFill>
        <p:spPr>
          <a:xfrm>
            <a:off x="2301839" y="0"/>
            <a:ext cx="7823937" cy="68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36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18" y="28876"/>
            <a:ext cx="9105499" cy="682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9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37063" b="7018"/>
          <a:stretch/>
        </p:blipFill>
        <p:spPr>
          <a:xfrm>
            <a:off x="1530416" y="4522"/>
            <a:ext cx="9192127" cy="68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5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11694" b="2741"/>
          <a:stretch/>
        </p:blipFill>
        <p:spPr>
          <a:xfrm>
            <a:off x="3205738" y="0"/>
            <a:ext cx="5822758" cy="6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00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Geniş ekran</PresentationFormat>
  <Paragraphs>0</Paragraphs>
  <Slides>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1</cp:revision>
  <dcterms:created xsi:type="dcterms:W3CDTF">2026-05-02T13:59:45Z</dcterms:created>
  <dcterms:modified xsi:type="dcterms:W3CDTF">2026-05-02T14:00:07Z</dcterms:modified>
</cp:coreProperties>
</file>