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4" r:id="rId4"/>
    <p:sldId id="263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D15-E810-4DC2-A80A-8BACF15D711F}" type="datetimeFigureOut">
              <a:rPr lang="tr-TR" smtClean="0"/>
              <a:t>9.05.2026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7E88-BE4B-4E27-8ABD-1CD27EE52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89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D15-E810-4DC2-A80A-8BACF15D711F}" type="datetimeFigureOut">
              <a:rPr lang="tr-TR" smtClean="0"/>
              <a:t>9.05.2026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7E88-BE4B-4E27-8ABD-1CD27EE52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85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D15-E810-4DC2-A80A-8BACF15D711F}" type="datetimeFigureOut">
              <a:rPr lang="tr-TR" smtClean="0"/>
              <a:t>9.05.2026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7E88-BE4B-4E27-8ABD-1CD27EE52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38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D15-E810-4DC2-A80A-8BACF15D711F}" type="datetimeFigureOut">
              <a:rPr lang="tr-TR" smtClean="0"/>
              <a:t>9.05.2026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7E88-BE4B-4E27-8ABD-1CD27EE52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89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D15-E810-4DC2-A80A-8BACF15D711F}" type="datetimeFigureOut">
              <a:rPr lang="tr-TR" smtClean="0"/>
              <a:t>9.05.2026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7E88-BE4B-4E27-8ABD-1CD27EE52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45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D15-E810-4DC2-A80A-8BACF15D711F}" type="datetimeFigureOut">
              <a:rPr lang="tr-TR" smtClean="0"/>
              <a:t>9.05.2026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7E88-BE4B-4E27-8ABD-1CD27EE52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94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D15-E810-4DC2-A80A-8BACF15D711F}" type="datetimeFigureOut">
              <a:rPr lang="tr-TR" smtClean="0"/>
              <a:t>9.05.2026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7E88-BE4B-4E27-8ABD-1CD27EE52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45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D15-E810-4DC2-A80A-8BACF15D711F}" type="datetimeFigureOut">
              <a:rPr lang="tr-TR" smtClean="0"/>
              <a:t>9.05.2026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7E88-BE4B-4E27-8ABD-1CD27EE52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90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D15-E810-4DC2-A80A-8BACF15D711F}" type="datetimeFigureOut">
              <a:rPr lang="tr-TR" smtClean="0"/>
              <a:t>9.05.2026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7E88-BE4B-4E27-8ABD-1CD27EE52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659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D15-E810-4DC2-A80A-8BACF15D711F}" type="datetimeFigureOut">
              <a:rPr lang="tr-TR" smtClean="0"/>
              <a:t>9.05.2026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7E88-BE4B-4E27-8ABD-1CD27EE52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06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D15-E810-4DC2-A80A-8BACF15D711F}" type="datetimeFigureOut">
              <a:rPr lang="tr-TR" smtClean="0"/>
              <a:t>9.05.2026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7E88-BE4B-4E27-8ABD-1CD27EE52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93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55D15-E810-4DC2-A80A-8BACF15D711F}" type="datetimeFigureOut">
              <a:rPr lang="tr-TR" smtClean="0"/>
              <a:t>9.05.2026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7E88-BE4B-4E27-8ABD-1CD27EE524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7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777" y="-1"/>
            <a:ext cx="5153314" cy="68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8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34" y="0"/>
            <a:ext cx="9158584" cy="68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6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376" y="0"/>
            <a:ext cx="5146387" cy="686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6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72" y="0"/>
            <a:ext cx="5135419" cy="68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2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Geniş ekran</PresentationFormat>
  <Paragraphs>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3</cp:revision>
  <dcterms:created xsi:type="dcterms:W3CDTF">2026-05-02T12:50:03Z</dcterms:created>
  <dcterms:modified xsi:type="dcterms:W3CDTF">2026-05-08T22:20:34Z</dcterms:modified>
</cp:coreProperties>
</file>